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4D4B1C-2EE4-4024-9E81-0D4D51FEA677}">
  <a:tblStyle styleId="{464D4B1C-2EE4-4024-9E81-0D4D51FEA6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{464D4B1C-2EE4-4024-9E81-0D4D51FEA677}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Cambia Tipo Profilo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{464D4B1C-2EE4-4024-9E81-0D4D51FEA677}</a:tableStyleId>
              </a:tblPr>
              <a:tblGrid>
                <a:gridCol w="2865950"/>
                <a:gridCol w="7649275"/>
              </a:tblGrid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tasto “switch profilo” ne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 schermata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“profilo”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profilo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81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 dell’app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permessi dell'utente cambiati e navigazione nell'app o nel sito web come Proprietario e non più come 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{464D4B1C-2EE4-4024-9E81-0D4D51FEA677}</a:tableStyleId>
              </a:tblPr>
              <a:tblGrid>
                <a:gridCol w="2688475"/>
                <a:gridCol w="7826750"/>
              </a:tblGrid>
              <a:tr h="269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tasto “switch profilo”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cambia i permessi ed aggiorna l'app cambia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ndo le interfacce utente.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dal sistema alla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ora è a tutti gli effetti un Proprietario e può navigare ed eseguire operazioni come tale nell'app, fino al prossimo switch profilo.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6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  <a:tr h="80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1: Il PetSitter non è registrato come Proprietario/PetSitter.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nasconde al PetSitter il tasto “switch profilo” nel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schermata</a:t>
                      </a: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“profilo”.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