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5BF8ACF-6F4D-4EE6-A9CB-332AD0FCF2FD}">
  <a:tblStyle styleId="{C5BF8ACF-6F4D-4EE6-A9CB-332AD0FCF2F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tito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testo verticale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olo e testo vertical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olo e contenut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stazione sezione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e contenut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front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tito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uota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to con didascali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magine con didascali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>
            <p:ph type="ctrTitle"/>
          </p:nvPr>
        </p:nvSpPr>
        <p:spPr>
          <a:xfrm>
            <a:off x="3045368" y="2043663"/>
            <a:ext cx="6105194" cy="2031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it-IT">
                <a:solidFill>
                  <a:srgbClr val="FFFFFF"/>
                </a:solidFill>
              </a:rPr>
              <a:t>PETCHOOSER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045368" y="4074718"/>
            <a:ext cx="6105194" cy="682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it-IT">
                <a:solidFill>
                  <a:srgbClr val="FFFFFF"/>
                </a:solidFill>
              </a:rPr>
              <a:t>Use Cases for PetSitter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820994" y="39462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Informazioni generali</a:t>
            </a:r>
            <a:endParaRPr/>
          </a:p>
        </p:txBody>
      </p:sp>
      <p:graphicFrame>
        <p:nvGraphicFramePr>
          <p:cNvPr id="93" name="Google Shape;93;p14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{C5BF8ACF-6F4D-4EE6-A9CB-332AD0FCF2FD}</a:tableStyleId>
              </a:tblPr>
              <a:tblGrid>
                <a:gridCol w="2483500"/>
                <a:gridCol w="8032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 u="none" cap="none" strike="noStrike"/>
                        <a:t>ID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Titolo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Imposta</a:t>
                      </a:r>
                      <a:r>
                        <a:rPr lang="it-IT" sz="1800"/>
                        <a:t> parametri ricerca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Versione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0.0.1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Di</a:t>
                      </a:r>
                      <a:r>
                        <a:rPr lang="it-IT" sz="1800"/>
                        <a:t> Carmine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Data ultima revisione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2019/13/12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Autore ultima revisione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Nesci,</a:t>
                      </a:r>
                      <a:r>
                        <a:rPr lang="it-IT" sz="1800"/>
                        <a:t> Accorinti, Di Carmine, Rossi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Riferimenti e documenti collegati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Note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Informazioni"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1858" y="96156"/>
            <a:ext cx="1750142" cy="1750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Attivazione</a:t>
            </a:r>
            <a:endParaRPr/>
          </a:p>
        </p:txBody>
      </p:sp>
      <p:graphicFrame>
        <p:nvGraphicFramePr>
          <p:cNvPr id="100" name="Google Shape;100;p15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{C5BF8ACF-6F4D-4EE6-A9CB-332AD0FCF2FD}</a:tableStyleId>
              </a:tblPr>
              <a:tblGrid>
                <a:gridCol w="2866050"/>
                <a:gridCol w="7649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Trigger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Click icona “switch”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Frequenza di utilizzo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High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Benefici organizzativi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Attore principale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PetSitter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Attori secondari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Sistema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Pre condizioni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Barra e caselle di ricerca vuoti nella schermata “pre-switch”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Post condizioni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Ricerca effettuata ed avvio modalità </a:t>
                      </a:r>
                      <a:r>
                        <a:rPr lang="it-IT" sz="1800"/>
                        <a:t>“</a:t>
                      </a:r>
                      <a:r>
                        <a:rPr lang="it-IT" sz="1800"/>
                        <a:t>switch</a:t>
                      </a:r>
                      <a:r>
                        <a:rPr lang="it-IT" sz="1800"/>
                        <a:t>”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Alta tensione"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1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Svolgimento</a:t>
            </a:r>
            <a:endParaRPr/>
          </a:p>
        </p:txBody>
      </p:sp>
      <p:graphicFrame>
        <p:nvGraphicFramePr>
          <p:cNvPr id="107" name="Google Shape;107;p16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{C5BF8ACF-6F4D-4EE6-A9CB-332AD0FCF2FD}</a:tableStyleId>
              </a:tblPr>
              <a:tblGrid>
                <a:gridCol w="2688775"/>
                <a:gridCol w="7826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principale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AutoNum type="arabicPeriod"/>
                      </a:pPr>
                      <a:r>
                        <a:rPr lang="it-IT" sz="1800"/>
                        <a:t>Il PetSitter clicca sull’icona </a:t>
                      </a:r>
                      <a:r>
                        <a:rPr lang="it-IT" sz="1800"/>
                        <a:t>switch</a:t>
                      </a:r>
                      <a:r>
                        <a:rPr lang="it-IT" sz="1800"/>
                        <a:t> e viene rediretto nella schermata pre-switch dell’app.</a:t>
                      </a:r>
                      <a:endParaRPr/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AutoNum type="arabicPeriod"/>
                      </a:pPr>
                      <a:r>
                        <a:rPr lang="it-IT" sz="1800"/>
                        <a:t>Nella schermata  vengono messi a disposizione dell’utente dei campi vuoti (indirizzo, città, distanza max, tipo di animale, quantità max animali) per impostare la ricerca degli annunci dei Proprietari.</a:t>
                      </a:r>
                      <a:endParaRPr/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AutoNum type="arabicPeriod"/>
                      </a:pPr>
                      <a:r>
                        <a:rPr lang="it-IT" sz="1800"/>
                        <a:t>Il PetSitter inserisce i parametri della ricerca.</a:t>
                      </a:r>
                      <a:endParaRPr/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AutoNum type="arabicPeriod"/>
                      </a:pPr>
                      <a:r>
                        <a:rPr lang="it-IT" sz="1800"/>
                        <a:t>Il Sistema, a seconda dei parametri inseriti, trova gli annunci pertinenti.</a:t>
                      </a:r>
                      <a:endParaRPr/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AutoNum type="arabicPeriod"/>
                      </a:pPr>
                      <a:r>
                        <a:rPr lang="it-IT" sz="1800"/>
                        <a:t>Il Sistema avvia la modalità «switch» mettendo in serie gli annunci trovati. </a:t>
                      </a:r>
                      <a:endParaRPr/>
                    </a:p>
                    <a:p>
                      <a:pPr indent="-2286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Alternativo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Punto 4:</a:t>
                      </a:r>
                      <a:r>
                        <a:rPr lang="it-IT" sz="1800"/>
                        <a:t> Il Sistema non trova nessun annuncio.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Il PetSitter rimane nella schermata </a:t>
                      </a:r>
                      <a:r>
                        <a:rPr lang="it-IT" sz="1800"/>
                        <a:t>pre-switch</a:t>
                      </a:r>
                      <a:r>
                        <a:rPr lang="it-IT" sz="1800"/>
                        <a:t> ed il Sistema suggerisce di inserire altri parametri di ricerca.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800"/>
                        <a:t>Flusso eccezionale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Flusso di lavoro"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2865" y="-2459"/>
            <a:ext cx="1809135" cy="1809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