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AC8A7C-B924-4008-9BB6-7FE4E11A9A49}">
  <a:tblStyle styleId="{72AC8A7C-B924-4008-9BB6-7FE4E11A9A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</a:t>
            </a:r>
            <a:r>
              <a:rPr lang="it-IT" sz="4400">
                <a:latin typeface="Calibri"/>
                <a:ea typeface="Calibri"/>
                <a:cs typeface="Calibri"/>
                <a:sym typeface="Calibri"/>
              </a:rPr>
              <a:t>PetSitter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{72AC8A7C-B924-4008-9BB6-7FE4E11A9A49}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 Animale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{72AC8A7C-B924-4008-9BB6-7FE4E11A9A49}</a:tableStyleId>
              </a:tblPr>
              <a:tblGrid>
                <a:gridCol w="2865950"/>
                <a:gridCol w="7649275"/>
              </a:tblGrid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Ricerca dalla schermata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pre-switch </a:t>
                      </a: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avviata con successo 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819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PetSitter, tramite scorrimenti sullo schermo, può visualizzare agevolmente i lavori disponibili e scegliere i preferiti da rivedere in un secondo momento per la conferma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</a:t>
                      </a: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pre-switch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Selezione terminata, schermata preferiti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-IT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{72AC8A7C-B924-4008-9BB6-7FE4E11A9A49}</a:tableStyleId>
              </a:tblPr>
              <a:tblGrid>
                <a:gridCol w="2688475"/>
                <a:gridCol w="7826750"/>
              </a:tblGrid>
              <a:tr h="277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prepara una serie di immagini da proporre al PetSitter e gliele presenta una per volta in ordine di pertinenza rispetto la ricerca impostata in precedenza ( in ogni immagine c'è la foto dell'animale e i dettagli dell'annuncio, ed ogni immagine ne ha una allegata con i dettagli del profilo dell'animale ).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scorre le immagini proposte, scorrendo sullo schermo verso sinistra.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342720" lvl="0" marL="34308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Finite le immagini il Sistema redirige il PetSitter alla schermata preferiti.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156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3: Il PetSitter scorre sullo schermo verso destra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salva l'annuncio e lo aggiunge alla schermata preferiti.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passa all'immagine successiva.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3: Il PetSitter clicca l'immagine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vede l'immagine ruotarsi e visualizza l'immagine allegata. Può tornare all'immagine precedente cliccando di nuovo.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6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t-IT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