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850442-8B84-4C6D-AA51-7CBED399BF26}">
  <a:tblStyle styleId="{AA850442-8B84-4C6D-AA51-7CBED399BF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 for </a:t>
            </a:r>
            <a:r>
              <a:rPr lang="it-IT" sz="4400">
                <a:latin typeface="Calibri"/>
                <a:ea typeface="Calibri"/>
                <a:cs typeface="Calibri"/>
                <a:sym typeface="Calibri"/>
              </a:rPr>
              <a:t>PetSitter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{AA850442-8B84-4C6D-AA51-7CBED399BF26}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Scelta animale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{AA850442-8B84-4C6D-AA51-7CBED399BF26}</a:tableStyleId>
              </a:tblPr>
              <a:tblGrid>
                <a:gridCol w="2865950"/>
                <a:gridCol w="7649275"/>
              </a:tblGrid>
              <a:tr h="38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Clicca su conferma interessamento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57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può confermare l'interessamento dopo aver rivisto con calma tutti gli annunci messi su preferiti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preferiti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preferiti con PetSitter inserito negli interessat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dell'annuncio del propietario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{AA850442-8B84-4C6D-AA51-7CBED399BF26}</a:tableStyleId>
              </a:tblPr>
              <a:tblGrid>
                <a:gridCol w="2688475"/>
                <a:gridCol w="7826750"/>
              </a:tblGrid>
              <a:tr h="260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è sulla schermata preferiti dove visualizza gli annunci salvati dalle ricerche precedenti.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 un annuncio e visualizza una schermata con i suoi dettagli.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Dalla visualizzazione dei dettagli il PetSitter può cliccare su “conferma interessamento”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nel caso il Sistema salva il PetSitter negli “interessati dell'annuncio, cambia lo stato dell'annuncio nella sua schermata preferiti e redirige Il PetSitter nella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pagina precedente.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9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2:  Il PetSitter è stato già inserito nell'annuncio cliccato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non proporrà più il tasto “conferma interessamento”.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