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46AFB0-D98C-4B64-A07C-BDA6083C2F20}">
  <a:tblStyle styleId="{5946AFB0-D98C-4B64-A07C-BDA6083C2F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{5946AFB0-D98C-4B64-A07C-BDA6083C2F20}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Valutazione proprietario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{5946AFB0-D98C-4B64-A07C-BDA6083C2F20}</a:tableStyleId>
              </a:tblPr>
              <a:tblGrid>
                <a:gridCol w="2865950"/>
                <a:gridCol w="7649275"/>
              </a:tblGrid>
              <a:tr h="86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sul tasto “si” nella notifica, click sul link della mail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61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Presenza di notifica in qualsiasi schermata dell'app, corpo della mail ricevuta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6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web di fine valutazione, inserimento della valutazione nel profilo del Proprietario effettuato ed email di valutazione effettuata inviata ad entrambi gli attori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02800" y="149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{5946AFB0-D98C-4B64-A07C-BDA6083C2F20}</a:tableStyleId>
              </a:tblPr>
              <a:tblGrid>
                <a:gridCol w="2688475"/>
                <a:gridCol w="7826750"/>
              </a:tblGrid>
              <a:tr h="331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link della mail ricevuta dopo la scadenza dell'annuncio del match, o clicca “si” nella notifica ricevuta sull'app.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nella pagina web di valutazione.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inserisce numero di stelle ed un commento (opzionale).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 invio valutazione.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salva la valutazione sul profilo del Proprietario.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invia una email di conferma al Pet Sitter ed una di notifica al Proprietario.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nella pagina web di valutazione effettuata con successo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107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1: Il PetSitter ha già lasciato una valutazione per un annuncio.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Cliccando nel link della mail il Sistema reindirizza il PetSitter nella pagina web di “ valutazione già effettuata per questo annuncio”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90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5: La valutazione non è stata inserita.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alla pagina web di inserimento valutazione non riuscita e viene invitato a riprovare in un secondo momento.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15264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