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E00F4A-5C9D-4D6E-B592-55E40CEC5EC3}">
  <a:tblStyle styleId="{C1E00F4A-5C9D-4D6E-B592-55E40CEC5E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{C1E00F4A-5C9D-4D6E-B592-55E40CEC5EC3}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Manda segnalazioni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{C1E00F4A-5C9D-4D6E-B592-55E40CEC5EC3}</a:tableStyleId>
              </a:tblPr>
              <a:tblGrid>
                <a:gridCol w="2865950"/>
                <a:gridCol w="7649275"/>
              </a:tblGrid>
              <a:tr h="58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sul tasto “inviaci una segnalazione” nella schermata contattaci dell'app, o click sul link nella home page del sito web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9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L'Admin può controllare più efficacemente l'andamento dell'app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9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9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9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 sito web, o schermata contattaci dell'app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58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Pagina web di segnalazione avvenuta, segnalazione aggiunta alla lista delle segnalazioni  dell'Admin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{C1E00F4A-5C9D-4D6E-B592-55E40CEC5EC3}</a:tableStyleId>
              </a:tblPr>
              <a:tblGrid>
                <a:gridCol w="2688475"/>
                <a:gridCol w="7826750"/>
              </a:tblGrid>
              <a:tr h="2859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tasto “inviaci una segnalazione” o sul link nel sito web.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redirige il PetSitter sulla pagina web di inserimento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segnalazione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seleziona la tipologia della segnalazione da un menù a tendina ed inserisce un commento.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tasto “invia segnalazione”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aggiunge la segnalazione alla lista delle segnalazioni ed invia una email di conferma al PetSitter ed una di segnalazione effettuata all'Admin.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redirige il PetSitter alla pagina web di segnalazione effettuata con successo.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102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4: Il PetSitter non ha ancora inserito una tipologia o un commento.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non permette di cliccare “invia segnalazione” e suggerisce di riempire i campi vuoti.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85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6:  Il Sistema non salva la segnalazione.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redirige il PetSitter alla pagina web di segnalazione non riuscita, invitandolo a riprovare in un secondo momento.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