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18000000180B5D708DA.png"/>
  <manifest:file-entry manifest:media-type="image/png" manifest:full-path="Pictures/100002010000018000000180C2BEB6B1.png"/>
  <manifest:file-entry manifest:media-type="" manifest:full-path="Pictures/TablePreview1.svm"/>
  <manifest:file-entry manifest:media-type="" manifest:full-path="Pictures/TablePreview2.svm"/>
  <manifest:file-entry manifest:media-type="" manifest:full-path="Pictures/TablePreview3.svm"/>
  <manifest:file-entry manifest:media-type="image/png" manifest:full-path="Pictures/1000020100000180000001806CCAB41A.png"/>
  <manifest:file-entry manifest:media-type="image/png" manifest:full-path="Pictures/100002010000078000000438D44FF17A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background-visible="true" presentation:background-objects-visible="true" draw:fill="solid" draw:fill-color="#ffffff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presentation:display-footer="false" presentation:display-page-number="false" presentation:display-date-time="false"/>
    </style:style>
    <style:style style:name="gr1" style:family="graphic" style:parent-style-name="standard">
      <style:graphic-properties draw:stroke="none" svg:stroke-width="0.035cm" draw:stroke-linejoin="miter" draw:fill="gradient" draw:fill-gradient-name="Gradient_20_7" draw:textarea-vertical-align="middle" draw:auto-grow-height="false" fo:min-height="0cm" fo:min-width="0cm" fo:padding-top="0.125cm" fo:padding-bottom="0.125cm" fo:padding-left="0.25cm" fo:padding-right="0.25cm" fo:wrap-option="wrap"/>
    </style:style>
    <style:style style:name="gr2" style:family="graphic" style:parent-style-name="Oggetto_20_senza_20_riempimento_20_e_20_linea">
      <style:graphic-properties draw:stroke="none" svg:stroke-width="0cm" draw:fill="none" draw:textarea-vertical-align="middle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>
      <style:graphic-properties style:protect="size"/>
    </style:style>
    <style:style style:name="pr1" style:family="presentation" style:parent-style-name="Predefinito-title">
      <style:graphic-properties draw:stroke="none" svg:stroke-width="0cm" draw:fill="none" draw:textarea-vertical-align="top" draw:auto-grow-height="false" draw:fit-to-size="false" fo:min-height="3.181cm" fo:padding-top="0.125cm" fo:padding-bottom="0.125cm" fo:padding-left="0.25cm" fo:padding-right="0.25cm" fo:wrap-option="wrap"/>
    </style:style>
    <style:style style:name="pr2" style:family="presentation" style:parent-style-name="Predefinito-subtitle">
      <style:graphic-properties draw:stroke="none" svg:stroke-width="0cm" draw:fill="none" draw:fill-color="#ffffff" draw:textarea-vertical-align="top" draw:auto-grow-height="false" draw:fit-to-size="false" fo:min-height="12.573cm" fo:padding-top="0.125cm" fo:padding-bottom="0.125cm" fo:padding-left="0.25cm" fo:padding-right="0.25cm" fo:wrap-option="wrap"/>
    </style:style>
    <style:style style:name="pr3" style:family="presentation" style:parent-style-name="Predefinito-notes">
      <style:graphic-properties draw:fill-color="#ffffff" fo:min-height="13.364cm"/>
    </style:style>
    <style:style style:name="pr4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pr5" style:family="presentation" style:parent-style-name="Predefinito_20_1-notes">
      <style:graphic-properties draw:fill-color="#ffffff" fo:min-height="13.364cm"/>
    </style:style>
    <style:style style:name="co1" style:family="table-column">
      <style:table-column-properties style:column-width="6.898cm" style:use-optimal-column-width="false"/>
    </style:style>
    <style:style style:name="co2" style:family="table-column">
      <style:table-column-properties style:column-width="22.311cm" style:use-optimal-column-width="false"/>
    </style:style>
    <style:style style:name="co3" style:family="table-column">
      <style:table-column-properties style:column-width="7.961cm" style:use-optimal-column-width="false"/>
    </style:style>
    <style:style style:name="co4" style:family="table-column">
      <style:table-column-properties style:column-width="21.248cm" style:use-optimal-column-width="false"/>
    </style:style>
    <style:style style:name="co5" style:family="table-column">
      <style:table-column-properties style:column-width="7.468cm" style:use-optimal-column-width="false"/>
    </style:style>
    <style:style style:name="co6" style:family="table-column">
      <style:table-column-properties style:column-width="21.741cm" style:use-optimal-column-width="false"/>
    </style:style>
    <style:style style:name="ro1" style:family="table-row">
      <style:table-row-properties style:row-height="1.03cm"/>
    </style:style>
    <style:style style:name="ro2" style:family="table-row">
      <style:table-row-properties style:row-height="1.805cm"/>
    </style:style>
    <style:style style:name="ro3" style:family="table-row">
      <style:table-row-properties style:row-height="1.208cm"/>
    </style:style>
    <style:style style:name="ro4" style:family="table-row">
      <style:table-row-properties style:row-height="7.23cm"/>
    </style:style>
    <style:style style:name="ro5" style:family="table-row">
      <style:table-row-properties style:row-height="2.58cm"/>
    </style:style>
    <style:style style:name="ce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4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6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7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8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1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2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3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5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6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style:border-line-width="0.008cm 0cm 0.008cm" fo:border="0.008cm solid #ffffff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/>
    </style:style>
    <style:style style:name="ce17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19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0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5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6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7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8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29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0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1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2" style:family="table-cell">
      <style:graphic-properties draw:fill="solid" draw:fill-color="#4472c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3" style:family="table-cell">
      <style:graphic-properties draw:fill="solid" draw:fill-color="#e8ebf4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000000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ce34" style:family="table-cell">
      <style:graphic-properties draw:fill="solid" draw:fill-color="#cfd5e9" style:repeat="repeat" draw:textarea-vertical-align="top" fo:padding-top="0.127cm" fo:padding-bottom="0.127cm" fo:padding-left="0.254cm" fo:padding-right="0.254cm"/>
      <style:paragraph-properties fo:margin-left="0cm" fo:margin-right="0cm" fo:margin-top="0cm" fo:margin-bottom="0cm" fo:text-align="start" fo:text-indent="0cm" style:border-line-width="0.008cm 0cm 0.008cm" fo:border="0.008cm solid #ffffff" style:punctuation-wrap="hanging" style:writing-mode="lr-tb"/>
      <style:text-properties fo:color="#ffffff" style:text-line-through-style="none" fo:letter-spacing="normal" fo:font-style="normal" style:text-underline-style="none" fo:font-weight="normal" style:font-style-asian="normal" style:font-weight-asian="normal" style:font-style-complex="normal" style:font-weight-complex="normal" fo:hyphenate="false"/>
    </style:style>
    <style:style style:name="P1" style:family="paragraph">
      <style:paragraph-properties style:font-independent-line-spacing="true"/>
      <style:text-properties fo:font-size="18pt"/>
    </style:style>
    <style:style style:name="P2" style:family="paragraph">
      <style:paragraph-properties fo:text-align="center"/>
      <style:text-properties fo:font-size="18pt"/>
    </style:style>
    <style:style style:name="P3" style:family="paragraph">
      <style:paragraph-properties fo:margin-top="0cm" fo:margin-bottom="0cm" fo:line-height="90%" fo:text-align="start" style:punctuation-wrap="hanging" style:writing-mode="lr-tb"/>
      <style:text-properties fo:hyphenate="false"/>
    </style:style>
    <style:style style:name="P4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hyphenate="false"/>
    </style:style>
    <style:style style:name="T1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T2" style:family="text">
      <style:text-properties fo:color="#ffffff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T3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text:list-style style:name="L1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ffffff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4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5">
      <text:list-level-style-number text:level="1" style:num-suffix="." style:num-format="1">
        <style:list-level-properties text:space-before="0.001cm" text:min-label-width="0.952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" presentation:presentation-page-layout-name="AL1T0">
        <draw:custom-shape draw:name="Rectangle 7" draw:style-name="gr1" draw:text-style-name="P1" draw:layer="layout" svg:width="30.305cm" svg:height="19.049cm" svg:x="1.321cm" svg:y="0cm">
          <text:p/>
          <draw:enhanced-geometry svg:viewBox="0 0 21600 21600" draw:type="rectangle" draw:enhanced-path="M 0 0 L 21600 0 21600 21600 0 21600 0 0 Z N"/>
        </draw:custom-shape>
        <draw:frame draw:name="Picture 9" draw:style-name="gr2" draw:text-style-name="P2" draw:layer="layout" svg:width="33.866cm" svg:height="19.049cm" svg:x="0cm" svg:y="0cm">
          <draw:image xlink:href="Pictures/100002010000078000000438D44FF17A.png" xlink:type="simple" xlink:show="embed" xlink:actuate="onLoad">
            <text:p/>
          </draw:image>
        </draw:frame>
        <draw:frame draw:name="Titolo 1" presentation:style-name="pr1" draw:text-style-name="P1" draw:layer="layout" svg:width="16.958cm" svg:height="5.641cm" svg:x="8.459cm" svg:y="5.677cm" presentation:class="title" presentation:user-transformed="true">
          <draw:text-box>
            <text:p text:style-name="P3">
              <text:span text:style-name="T1">PETCHOOSER</text:span>
            </text:p>
          </draw:text-box>
        </draw:frame>
        <draw:frame draw:name="Sottotitolo 2" presentation:style-name="pr2" draw:text-style-name="P1" draw:layer="layout" svg:width="16.958cm" svg:height="1.894cm" svg:x="8.459cm" svg:y="11.319cm" presentation:class="subtitle" presentation:user-transformed="true">
          <draw:text-box>
            <text:p text:style-name="P3">
              <text:span text:style-name="T1">Use Cases for UtenteAnonimo</text:span>
            </text:p>
            <text:p text:style-name="P3">
              <text:span text:style-name="T1"/>
            </text:p>
          </draw:text-box>
        </draw:frame>
        <presentation:notes draw:style-name="dp2">
          <draw:page-thumbnail draw:style-name="gr3" draw:layer="layout" svg:width="14.848cm" svg:height="11.136cm" svg:x="3.075cm" svg:y="2.257cm" draw:page-number="1" presentation:class="page"/>
          <draw:frame presentation:style-name="pr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Informazioni generali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281cm" svg:y="1.096cm" presentation:class="title" presentation:user-transformed="true">
          <draw:text-box>
            <text:p text:style-name="P3">
              <text:span text:style-name="T1">Informazioni generali</text:span>
            </text:p>
          </draw:text-box>
        </draw:frame>
        <draw:frame draw:name="Tabella 4" draw:style-name="standard" draw:layer="layout" svg:width="29.208cm" svg:height="9.192cm" svg:x="2.328cm" svg:y="5.071cm">
          <table:table>
            <table:table-column table:style-name="co1"/>
            <table:table-column table:style-name="co2"/>
            <table:table-row table:style-name="ro1">
              <table:table-cell table:style-name="ce1">
                <text:p text:style-name="P4">
                  <text:span text:style-name="T2">ID</text:span>
                </text:p>
              </table:table-cell>
              <table:table-cell table:style-name="ce2">
                <text:p text:style-name="P4">
                  <text:span text:style-name="T3">10</text:span>
                </text:p>
              </table:table-cell>
            </table:table-row>
            <table:table-row table:style-name="ro1">
              <table:table-cell table:style-name="ce3">
                <text:p text:style-name="P4">
                  <text:span text:style-name="T2">Titolo</text:span>
                </text:p>
              </table:table-cell>
              <table:table-cell table:style-name="ce4">
                <text:p text:style-name="P4">
                  <text:span text:style-name="T3">Usa chat</text:span>
                </text:p>
              </table:table-cell>
            </table:table-row>
            <table:table-row table:style-name="ro1">
              <table:table-cell table:style-name="ce5">
                <text:p text:style-name="P4">
                  <text:span text:style-name="T2">Versione</text:span>
                </text:p>
              </table:table-cell>
              <table:table-cell table:style-name="ce6">
                <text:p text:style-name="P4">
                  <text:span text:style-name="T3">0.0.1</text:span>
                </text:p>
              </table:table-cell>
            </table:table-row>
            <table:table-row table:style-name="ro1">
              <table:table-cell table:style-name="ce7">
                <text:p text:style-name="P4">
                  <text:span text:style-name="T2">Autore</text:span>
                </text:p>
              </table:table-cell>
              <table:table-cell table:style-name="ce8">
                <text:p text:style-name="P4">
                  <text:span text:style-name="T3">Di Carmine </text:span>
                </text:p>
              </table:table-cell>
            </table:table-row>
            <table:table-row table:style-name="ro1">
              <table:table-cell table:style-name="ce9">
                <text:p text:style-name="P4">
                  <text:span text:style-name="T2">Data ultima revisione</text:span>
                </text:p>
              </table:table-cell>
              <table:table-cell table:style-name="ce10">
                <text:p text:style-name="P4">
                  <text:span text:style-name="T3">2019/13/12</text:span>
                </text:p>
              </table:table-cell>
            </table:table-row>
            <table:table-row table:style-name="ro1">
              <table:table-cell table:style-name="ce11">
                <text:p text:style-name="P4">
                  <text:span text:style-name="T2">Autore ultima revisione</text:span>
                </text:p>
              </table:table-cell>
              <table:table-cell table:style-name="ce12">
                <text:p text:style-name="P4">
                  <text:span text:style-name="T3">Nesci, Accorinti, Di Carmine, Rossi</text:span>
                </text:p>
              </table:table-cell>
            </table:table-row>
            <table:table-row table:style-name="ro2">
              <table:table-cell table:style-name="ce13">
                <text:p text:style-name="P4">
                  <text:span text:style-name="T2">Riferimenti e documenti collegati</text:span>
                </text:p>
              </table:table-cell>
              <table:table-cell table:style-name="ce14"/>
            </table:table-row>
            <table:table-row table:style-name="ro3">
              <table:table-cell table:style-name="ce15">
                <text:p text:style-name="P4">
                  <text:span text:style-name="T2">Note</text:span>
                </text:p>
              </table:table-cell>
              <table:table-cell table:style-name="ce16"/>
            </table:table-row>
          </table:table>
          <draw:image xlink:href="Pictures/TablePreview1.svm" xlink:type="simple" xlink:show="embed" xlink:actuate="onLoad"/>
        </draw:frame>
        <draw:frame draw:name="Elemento grafico 6" draw:style-name="gr2" draw:text-style-name="P2" draw:layer="layout" svg:width="4.861cm" svg:height="4.861cm" svg:x="29.005cm" svg:y="0.267cm">
          <draw:image xlink:href="Pictures/1000020100000180000001806CCAB41A.png" xlink:type="simple" xlink:show="embed" xlink:actuate="onLoad">
            <text:p/>
          </draw:image>
        </draw:frame>
        <presentation:notes draw:style-name="dp2">
          <draw:page-thumbnail draw:style-name="gr3" draw:layer="layout" svg:width="14.848cm" svg:height="11.136cm" svg:x="3.075cm" svg:y="2.257cm" draw:page-number="2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Attivazione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Attivazione</text:span>
            </text:p>
          </draw:text-box>
        </draw:frame>
        <draw:frame draw:name="Tabella 4" draw:style-name="standard" draw:layer="layout" svg:width="29.208cm" svg:height="7.387cm" svg:x="2.328cm" svg:y="5.071cm">
          <table:table>
            <table:table-column table:style-name="co3"/>
            <table:table-column table:style-name="co4"/>
            <table:table-row table:style-name="ro1">
              <table:table-cell table:style-name="ce17">
                <text:p text:style-name="P4">
                  <text:span text:style-name="T2">Trigger</text:span>
                </text:p>
              </table:table-cell>
              <table:table-cell table:style-name="ce18">
                <text:p text:style-name="P4">
                  <text:span text:style-name="T3">Click icona “chat” nel menu in basso dell'applicazione</text:span>
                </text:p>
              </table:table-cell>
            </table:table-row>
            <table:table-row table:style-name="ro1">
              <table:table-cell table:style-name="ce19">
                <text:p text:style-name="P4">
                  <text:span text:style-name="T2">Frequenza di utilizzo</text:span>
                </text:p>
              </table:table-cell>
              <table:table-cell table:style-name="ce20">
                <text:p text:style-name="P4">
                  <text:span text:style-name="T3">High</text:span>
                </text:p>
              </table:table-cell>
            </table:table-row>
            <table:table-row table:style-name="ro3">
              <table:table-cell table:style-name="ce21">
                <text:p text:style-name="P4">
                  <text:span text:style-name="T2">Benefici organizzativi</text:span>
                </text:p>
              </table:table-cell>
              <table:table-cell table:style-name="ce14"/>
            </table:table-row>
            <table:table-row table:style-name="ro1">
              <table:table-cell table:style-name="ce22">
                <text:p text:style-name="P4">
                  <text:span text:style-name="T2">Attore principale</text:span>
                </text:p>
              </table:table-cell>
              <table:table-cell table:style-name="ce23">
                <text:p text:style-name="P4">
                  <text:span text:style-name="T3">PetSitter</text:span>
                </text:p>
              </table:table-cell>
            </table:table-row>
            <table:table-row table:style-name="ro1">
              <table:table-cell table:style-name="ce24">
                <text:p text:style-name="P4">
                  <text:span text:style-name="T2">Attori secondari</text:span>
                </text:p>
              </table:table-cell>
              <table:table-cell table:style-name="ce25">
                <text:p text:style-name="P4">
                  <text:span text:style-name="T3">Sistema</text:span>
                </text:p>
              </table:table-cell>
            </table:table-row>
            <table:table-row table:style-name="ro1">
              <table:table-cell table:style-name="ce26">
                <text:p text:style-name="P4">
                  <text:span text:style-name="T2">Pre condizioni</text:span>
                </text:p>
              </table:table-cell>
              <table:table-cell table:style-name="ce27">
                <text:p text:style-name="P4">
                  <text:span text:style-name="T3">Schermata home applicazione</text:span>
                </text:p>
              </table:table-cell>
            </table:table-row>
            <table:table-row table:style-name="ro1">
              <table:table-cell table:style-name="ce28">
                <text:p text:style-name="P4">
                  <text:span text:style-name="T2">Post condizioni</text:span>
                </text:p>
              </table:table-cell>
              <table:table-cell table:style-name="ce29">
                <text:p text:style-name="P4">
                  <text:span text:style-name="T3">Schermata chat aggiornata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Elemento grafico 6" draw:style-name="gr2" draw:text-style-name="P2" draw:layer="layout" svg:width="5.024cm" svg:height="5.024cm" svg:x="28.841cm" svg:y="0cm">
          <draw:image xlink:href="Pictures/100002010000018000000180C2BEB6B1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3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Svolgimento" draw:style-name="dp3" draw:master-page-name="Predefinito_20_1" presentation:presentation-page-layout-name="AL2T11">
        <draw:frame draw:name="Titolo 1" presentation:style-name="pr4" draw:text-style-name="P1" draw:layer="layout" svg:width="29.209cm" svg:height="3.681cm" svg:x="2.328cm" svg:y="1.014cm" presentation:class="title" presentation:user-transformed="true">
          <draw:text-box>
            <text:p text:style-name="P3">
              <text:span text:style-name="T1">Svolgimento</text:span>
            </text:p>
          </draw:text-box>
        </draw:frame>
        <draw:frame draw:name="Tabella 4" draw:style-name="standard" draw:layer="layout" svg:width="29.208cm" svg:height="11.017cm" svg:x="2.328cm" svg:y="5.071cm">
          <table:table>
            <table:table-column table:style-name="co5"/>
            <table:table-column table:style-name="co6"/>
            <table:table-row table:style-name="ro4">
              <table:table-cell table:style-name="ce30">
                <text:p text:style-name="P4">
                  <text:span text:style-name="T2">Flusso principale</text:span>
                </text:p>
              </table:table-cell>
              <table:table-cell table:style-name="ce31">
                <text:list text:style-name="L5">
                  <text:list-item>
                    <text:p text:style-name="P4">
                      <text:span text:style-name="T3">Il PetSitter clicca sull’icona “chat” e viene rediretto nella schermata chat.</text:span>
                    </text:p>
                  </text:list-item>
                  <text:list-item>
                    <text:p text:style-name="P4">
                      <text:span text:style-name="T3">Il PetSitter visualizza chat aperte</text:span>
                    </text:p>
                  </text:list-item>
                  <text:list-item>
                    <text:p text:style-name="P4">
                      <text:span text:style-name="T3">Il PetSitter fa click su una chat aperta.</text:span>
                    </text:p>
                  </text:list-item>
                  <text:list-item>
                    <text:p text:style-name="P4">
                      <text:span text:style-name="T3">Il PetSitter viene rediretto nella schermata di chat privata.</text:span>
                    </text:p>
                  </text:list-item>
                  <text:list-item>
                    <text:p text:style-name="P4">
                      <text:span text:style-name="T3">Il PetSitter inserisce testo ed immagini.</text:span>
                    </text:p>
                  </text:list-item>
                  <text:list-item>
                    <text:p text:style-name="P4">
                      <text:span text:style-name="T3">Il Sistema manda una notifica nella chat del Proprietario e salva la chat.</text:span>
                    </text:p>
                  </text:list-item>
                  <text:list-item>
                    <text:p text:style-name="P4">
                      <text:span text:style-name="T3">Il PetSitter clicca il tasto “indietro e viene rediretto nella schermata chat.</text:span>
                    </text:p>
                  </text:list-item>
                </text:list>
                <text:p text:style-name="P4">
                  <text:span text:style-name="T3"/>
                </text:p>
              </table:table-cell>
            </table:table-row>
            <table:table-row table:style-name="ro5">
              <table:table-cell table:style-name="ce32">
                <text:p text:style-name="P4">
                  <text:span text:style-name="T2">Flusso Alternativo 1</text:span>
                </text:p>
              </table:table-cell>
              <table:table-cell table:style-name="ce33">
                <text:p text:style-name="P4">
                  <text:span text:style-name="T3">Punto 3: Il PetSitter fa click sull'immagine del proprietario di una chat aperta.</text:span>
                </text:p>
                <text:p text:style-name="P4">
                  <text:span text:style-name="T3">Il PetSitter viene rediretto nella schermata profilo del Proprietario.</text:span>
                </text:p>
                <text:p text:style-name="P4">
                  <text:span text:style-name="T3">Il PetSitter clicca il tasto “indietro” e torna nella schermata chat.</text:span>
                </text:p>
              </table:table-cell>
            </table:table-row>
            <table:table-row table:style-name="ro3">
              <table:table-cell table:style-name="ce34">
                <text:p text:style-name="P4">
                  <text:span text:style-name="T2">Flusso eccezionale 1</text:span>
                </text:p>
              </table:table-cell>
              <table:table-cell table:style-name="ce14"/>
            </table:table-row>
          </table:table>
          <draw:image xlink:href="Pictures/TablePreview3.svm" xlink:type="simple" xlink:show="embed" xlink:actuate="onLoad"/>
        </draw:frame>
        <draw:frame draw:name="Elemento grafico 7" draw:style-name="gr2" draw:text-style-name="P2" draw:layer="layout" svg:width="5.024cm" svg:height="5.024cm" svg:x="28.841cm" svg:y="-0.007cm">
          <draw:image xlink:href="Pictures/100002010000018000000180B5D708DA.png" xlink:type="simple" xlink:show="embed" xlink:actuate="onLoad">
            <text:p/>
          </draw:image>
        </draw:frame>
        <presentation:notes draw:style-name="dp2">
          <draw:page-thumbnail draw:style-name="gr3" draw:layer="layout" svg:width="19.798cm" svg:height="11.136cm" svg:x="0.6cm" svg:y="2.257cm" draw:page-number="4" presentation:class="page"/>
          <draw:frame presentation:style-name="pr5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dc:date>2019-12-15T13:32:03.80</dc:date>
    <meta:document-statistic meta:object-count="53"/>
    <meta:generator>OpenOffice/4.1.5$Win32 OpenOffice.org_project/415m1$Build-9789</meta:generator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-1687</config:config-item>
      <config:config-item config:name="VisibleAreaLeft" config:type="int">-5215</config:config-item>
      <config:config-item config:name="VisibleAreaWidth" config:type="int">44864</config:config-item>
      <config:config-item config:name="VisibleAreaHeight" config:type="int">19863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1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-1687</config:config-item>
          <config:config-item config:name="VisibleAreaLeft" config:type="int">-5215</config:config-item>
          <config:config-item config:name="VisibleAreaWidth" config:type="int">44865</config:config-item>
          <config:config-item config:name="VisibleAreaHeight" config:type="int">19864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7" draw:display-name="Gradient 7" draw:style="linear" draw:start-color="#3965b5" draw:end-color="#3b3838" draw:start-intensity="100%" draw:end-intensity="100%" draw:angle="20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Arial Unicode MS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solid" draw:fill-color="#ffffff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-outline2" style:family="presentation" style:parent-style-name="Predefinito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-outline3" style:family="presentation" style:parent-style-name="Predefinito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4" style:family="presentation" style:parent-style-name="Predefinito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-outline5" style:family="presentation" style:parent-style-name="Predefinito-outline4">
      <style:paragraph-properties fo:margin-top="0cm" fo:margin-bottom="0.1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top="0cm" fo:margin-bottom="0.1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top="0cm" fo:margin-bottom="0.1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top="0cm" fo:margin-bottom="0.1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top="0cm" fo:margin-bottom="0.1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background" style:display-name="Predefinito 1-background" style:family="presentation">
      <style:graphic-properties draw:stroke="none" draw:fill="solid" draw:fill-color="#ffffff"/>
      <style:text-properties style:letter-kerning="true"/>
    </style:style>
    <style:style style:name="Predefinito_20_1-backgroundobjects" style:display-name="Predefinito 1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_20_1-notes" style:display-name="Predefinito 1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_20_1-outline1" style:display-name="Predefinito 1-outline1" style:family="presentation">
      <style:graphic-properties draw:stroke="none" draw:fill="none">
        <text:list-style style:name="Predefinito_20_1-outline1" style:display-name="Predefinito 1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cm" fo:margin-bottom="0.5cm" fo:line-height="90%" fo:text-align="start" style:punctuation-wrap="hanging" style:writing-mode="lr-tb"/>
      <style:text-properties fo:color="#000000" style:text-outline="false" style:text-line-through-style="none" fo:font-family="Calibri" fo:font-size="2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28pt" style:language-asian="it" style:country-asian="IT" style:font-style-asian="normal" style:font-weight-asian="normal" style:font-family-complex="'Lucida Sans'" style:font-family-generic-complex="system" style:font-pitch-complex="variable" style:font-size-complex="2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style style:name="Predefinito_20_1-outline2" style:display-name="Predefinito 1-outline2" style:family="presentation" style:parent-style-name="Predefinito_20_1-outline1">
      <style:paragraph-properties fo:margin-top="0cm" fo:margin-bottom="0.4cm" fo:line-height="90%" fo:text-align="start" style:punctuation-wrap="hanging" style:writing-mode="lr-tb"/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 fo:hyphenate="false"/>
    </style:style>
    <style:style style:name="Predefinito_20_1-outline3" style:display-name="Predefinito 1-outline3" style:family="presentation" style:parent-style-name="Predefinito_20_1-outline2">
      <style:paragraph-properties fo:margin-top="0cm" fo:margin-bottom="0.3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4" style:display-name="Predefinito 1-outline4" style:family="presentation" style:parent-style-name="Predefinito_20_1-outline3">
      <style:paragraph-properties fo:margin-top="0cm" fo:margin-bottom="0.2cm" fo:line-height="90%" fo:text-align="start" style:punctuation-wrap="hanging" style:writing-mode="lr-tb"/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 fo:hyphenate="false"/>
    </style:style>
    <style:style style:name="Predefinito_20_1-outline5" style:display-name="Predefinito 1-outline5" style:family="presentation" style:parent-style-name="Predefinito_20_1-outline4">
      <style:paragraph-properties fo:margin-top="0cm" fo:margin-bottom="0.1cm"/>
      <style:text-properties fo:font-size="20pt" style:font-size-asian="20pt" style:font-size-complex="20pt"/>
    </style:style>
    <style:style style:name="Predefinito_20_1-outline6" style:display-name="Predefinito 1-outline6" style:family="presentation" style:parent-style-name="Predefinito_20_1-outline5">
      <style:paragraph-properties fo:margin-top="0cm" fo:margin-bottom="0.1cm"/>
      <style:text-properties fo:font-size="20pt" style:font-size-asian="20pt" style:font-size-complex="20pt"/>
    </style:style>
    <style:style style:name="Predefinito_20_1-outline7" style:display-name="Predefinito 1-outline7" style:family="presentation" style:parent-style-name="Predefinito_20_1-outline6">
      <style:paragraph-properties fo:margin-top="0cm" fo:margin-bottom="0.1cm"/>
      <style:text-properties fo:font-size="20pt" style:font-size-asian="20pt" style:font-size-complex="20pt"/>
    </style:style>
    <style:style style:name="Predefinito_20_1-outline8" style:display-name="Predefinito 1-outline8" style:family="presentation" style:parent-style-name="Predefinito_20_1-outline7">
      <style:paragraph-properties fo:margin-top="0cm" fo:margin-bottom="0.1cm"/>
      <style:text-properties fo:font-size="20pt" style:font-size-asian="20pt" style:font-size-complex="20pt"/>
    </style:style>
    <style:style style:name="Predefinito_20_1-outline9" style:display-name="Predefinito 1-outline9" style:family="presentation" style:parent-style-name="Predefinito_20_1-outline8">
      <style:paragraph-properties fo:margin-top="0cm" fo:margin-bottom="0.1cm"/>
      <style:text-properties fo:font-size="20pt" style:font-size-asian="20pt" style:font-size-complex="20pt"/>
    </style:style>
    <style:style style:name="Predefinito_20_1-subtitle" style:display-name="Predefinito 1-subtitle" style:family="presentation">
      <style:graphic-properties draw:stroke="none" draw:fill="none" draw:textarea-vertical-align="middle">
        <text:list-style style:name="Predefinito_20_1-subtitle" style:display-name="Predefinito 1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_20_1-title" style:display-name="Predefinito 1-title" style:family="presentation">
      <style:graphic-properties draw:stroke="none" draw:fill="none" draw:textarea-vertical-align="middle">
        <text:list-style style:name="Predefinito_20_1-title" style:display-name="Predefinito 1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90%" fo:text-align="start" style:punctuation-wrap="hanging" style:writing-mode="lr-tb"/>
      <style:text-properties fo:color="#000000" style:text-outline="false" style:text-line-through-style="none" fo:font-family="Calibri" fo:font-size="18pt" fo:letter-spacing="normal" fo:language="it" fo:country="I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language-asian="it" style:country-asian="IT" style:font-style-asian="normal" style:font-weight-asian="normal" style:font-family-complex="'Lucida Sans'" style:font-family-generic-complex="system" style:font-pitch-complex="variable" style:font-size-complex="18pt" style:language-complex="it" style:country-complex="IT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solid" draw:fill-color="#ffffff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Predefinito-title">
      <style:graphic-properties draw:stroke="none" svg:stroke-width="0cm" draw:fill="none" draw:textarea-vertical-align="bottom" draw:auto-grow-height="false" fo:min-height="3.181cm" fo:padding-top="0.125cm" fo:padding-bottom="0.125cm" fo:padding-left="0.25cm" fo:padding-right="0.25cm" fo:wrap-option="wrap"/>
    </style:style>
    <style:style style:name="Mpr2" style:family="presentation" style:parent-style-name="Predefinito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3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4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Predefinito_20_1-title">
      <style:graphic-properties draw:stroke="none" svg:stroke-width="0cm" draw:fill="none" draw:textarea-vertical-align="top" draw:auto-grow-height="false" fo:min-height="3.181cm" fo:padding-top="0.125cm" fo:padding-bottom="0.125cm" fo:padding-left="0.25cm" fo:padding-right="0.25cm" fo:wrap-option="wrap"/>
    </style:style>
    <style:style style:name="Mpr6" style:family="presentation" style:parent-style-name="Predefinito_20_1-outline1">
      <style:graphic-properties draw:stroke="none" svg:stroke-width="0cm" draw:fill="none" draw:textarea-vertical-align="top" draw:auto-grow-height="false" fo:min-height="12.573cm" fo:padding-top="0.125cm" fo:padding-bottom="0.125cm" fo:padding-left="0.25cm" fo:padding-right="0.25cm" fo:wrap-option="wrap"/>
    </style:style>
    <style:style style:name="Mpr7" style:family="presentation" style:parent-style-name="Predefinito_20_1-backgroundobjects">
      <style:graphic-properties draw:stroke="none" svg:stroke-width="0cm" draw:fill="none" draw:fill-color="#ffffff" draw:textarea-vertical-align="top" draw:auto-grow-height="false" fo:min-height="12.573cm" fo:padding-top="0.125cm" fo:padding-bottom="0.125cm" fo:padding-left="0.25cm" fo:padding-right="0.25cm" fo:wrap-option="wrap"/>
    </style:style>
    <style:style style:name="Mpr8" style:family="presentation" style:parent-style-name="Predefinito_20_1-backgroundobjects">
      <style:graphic-properties draw:stroke="none" draw:fill="none" draw:fill-color="#ffffff" draw:auto-grow-height="false" fo:min-height="1.485cm"/>
    </style:style>
    <style:style style:name="Mpr9" style:family="presentation" style:parent-style-name="Predefinito_20_1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margin-top="0cm" fo:margin-bottom="0cm" fo:line-height="90%" fo:text-align="start" style:punctuation-wrap="hanging" style:writing-mode="lr-tb"/>
      <style:text-properties fo:font-size="18pt" fo:hyphenate="false"/>
    </style:style>
    <style:style style:name="MP4" style:family="paragraph">
      <style:paragraph-properties style:font-independent-line-spacing="true"/>
      <style:text-properties fo:font-size="18pt"/>
    </style:style>
    <style:style style:name="MP5" style:family="paragraph">
      <style:paragraph-properties fo:margin-left="0cm" fo:margin-right="0cm" fo:margin-top="0cm" fo:margin-bottom="0cm" fo:text-align="start" fo:text-indent="0cm" style:punctuation-wrap="hanging" style:writing-mode="lr-tb"/>
      <style:text-properties fo:font-size="14pt" style:font-size-asian="14pt" style:font-size-complex="14pt" fo:hyphenate="false"/>
    </style:style>
    <style:style style:name="MP6" style:family="paragraph">
      <style:paragraph-properties style:font-independent-line-spacing="true"/>
      <style:text-properties fo:font-size="18pt" style:font-size-asian="14pt" style:font-size-complex="14pt"/>
    </style:style>
    <style:style style:name="MP7" style:family="paragraph">
      <style:paragraph-properties fo:text-align="center" style:font-independent-line-spacing="true"/>
      <style:text-properties fo:font-size="18pt" style:font-size-asian="14pt" style:font-size-complex="14pt"/>
    </style:style>
    <style:style style:name="MP8" style:family="paragraph">
      <style:paragraph-properties fo:text-align="end" style:font-independent-line-spacing="true"/>
      <style:text-properties fo:font-size="18pt" style:font-size-asian="14pt" style:font-size-complex="14pt"/>
    </style:style>
    <style:style style:name="MP9" style:family="paragraph">
      <style:text-properties fo:font-size="18pt"/>
    </style:style>
    <style:style style:name="MP10" style:family="paragraph">
      <style:paragraph-properties fo:margin-left="0cm" fo:margin-right="0cm" fo:margin-top="0.353cm" fo:margin-bottom="0.5cm" fo:line-height="90%" fo:text-align="start" fo:text-indent="0cm" style:punctuation-wrap="hanging" style:writing-mode="lr-tb"/>
      <style:text-properties fo:font-size="18pt" fo:hyphenate="false"/>
    </style:style>
    <style:style style:name="MP11" style:family="paragraph">
      <style:paragraph-properties fo:margin-left="0cm" fo:margin-right="0cm" fo:margin-top="0.176cm" fo:margin-bottom="0.5cm" fo:line-height="90%" fo:text-align="start" fo:text-indent="0cm" style:punctuation-wrap="hanging" style:writing-mode="lr-tb"/>
      <style:text-properties fo:font-size="18pt" fo:hyphenate="false"/>
    </style:style>
    <style:style style:name="MT1" style:family="text">
      <style:text-properties fo:color="#000000" style:text-line-through-style="none" fo:font-family="'Calibri Light'" fo:font-size="60pt" fo:letter-spacing="normal" fo:font-style="normal" style:text-underline-style="none" fo:font-weight="normal" style:font-size-asian="60pt" style:font-style-asian="normal" style:font-weight-asian="normal" style:font-size-complex="60pt" style:font-style-complex="normal" style:font-weight-complex="normal"/>
    </style:style>
    <style:style style:name="MT2" style:family="text">
      <style:text-properties fo:color="#000000" style:text-line-through-style="none" fo:font-family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3" style:family="text">
      <style:text-properties fo:color="#000000" style:text-line-through-style="none" fo:font-family="'Calibri Light'" fo:font-size="44pt" fo:letter-spacing="normal" fo:font-style="normal" style:text-underline-style="none" fo:font-weight="normal" style:font-size-asian="44pt" style:font-style-asian="normal" style:font-weight-asian="normal" style:font-size-complex="44pt" style:font-style-complex="normal" style:font-weight-complex="normal"/>
    </style:style>
    <style:style style:name="MT4" style:family="text">
      <style:text-properties fo:color="#000000" style:text-line-through-style="none" fo:font-family="Calibri" fo:font-size="28pt" fo:letter-spacing="normal" fo:font-style="normal" style:text-underline-style="none" fo:font-weight="normal" style:font-size-asian="28pt" style:font-style-asian="normal" style:font-weight-asian="normal" style:font-size-complex="28pt" style:font-style-complex="normal" style:font-weight-complex="normal"/>
    </style:style>
    <style:style style:name="MT5" style:family="text">
      <style:text-properties fo:color="#000000" style:text-line-through-style="none" fo:font-family="Calibri" fo:font-size="24pt" fo:letter-spacing="normal" fo:font-style="normal" style:text-underline-style="none" fo:font-weight="normal" style:font-size-asian="24pt" style:font-style-asian="normal" style:font-weight-asian="normal" style:font-size-complex="24pt" style:font-style-complex="normal" style:font-weight-complex="normal"/>
    </style:style>
    <style:style style:name="MT6" style:family="text">
      <style:text-properties fo:color="#000000" style:text-line-through-style="none" fo:font-family="Calibri" fo:font-size="20pt" fo:letter-spacing="normal" fo:font-style="normal" style:text-underline-style="none" fo:font-weight="normal" style:font-size-asian="20pt" style:font-style-asian="normal" style:font-weight-asian="normal" style:font-size-complex="20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number text:level="1" style:num-format="">
        <style:list-level-properties text:min-label-width="0.6cm"/>
        <style:text-properties style:use-window-font-color="true" fo:font-size="45%"/>
      </text:list-level-style-number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4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5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6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7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8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  <text:list-style style:name="ML9">
      <text:list-level-style-bullet text:level="1" text:bullet-char="•">
        <style:list-level-properties text:space-before="0.001cm" text:min-label-width="0.634cm"/>
        <style:text-properties fo:font-family="Arial" style:font-family-generic="swiss" style:use-window-font-color="true" fo:font-size="45%"/>
      </text:list-level-style-bullet>
      <text:list-level-style-bullet text:level="2" text:bullet-char="•">
        <style:list-level-properties text:space-before="1.271cm" text:min-label-width="0.634cm"/>
        <style:text-properties fo:font-family="Arial" style:font-family-generic="swiss" style:use-window-font-color="true" fo:font-size="75%"/>
      </text:list-level-style-bullet>
      <text:list-level-style-bullet text:level="3" text:bullet-char="•">
        <style:list-level-properties text:space-before="2.541cm" text:min-label-width="0.634cm"/>
        <style:text-properties fo:font-family="Arial" style:font-family-generic="swiss" style:use-window-font-color="true" fo:font-size="45%"/>
      </text:list-level-style-bullet>
      <text:list-level-style-bullet text:level="4" text:bullet-char="•">
        <style:list-level-properties text:space-before="3.811cm" text:min-label-width="0.634cm"/>
        <style:text-properties fo:font-family="Arial" style:font-family-generic="swiss" style:use-window-font-color="true" fo:font-size="75%"/>
      </text:list-level-style-bullet>
      <text:list-level-style-bullet text:level="5" text:bullet-char="•">
        <style:list-level-properties text:space-before="5.081cm" text:min-label-width="0.634cm"/>
        <style:text-properties fo:font-family="Arial" style:font-family-generic="swiss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1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presentation:date-time/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page-number>&lt;numero&gt;</text:page-number>
          </text:p>
        </draw:text-box>
      </draw:frame>
    </style:handout-master>
    <style:master-page style:name="Predefinito" style:page-layout-name="PM1" draw:style-name="Mdp1">
      <draw:frame draw:name="Titolo 1" presentation:style-name="Mpr1" draw:text-style-name="MP4" draw:layer="backgroundobjects" svg:width="25.399cm" svg:height="6.631cm" svg:x="4.233cm" svg:y="3.118cm" presentation:class="title" presentation:user-transformed="true">
        <draw:text-box>
          <text:p text:style-name="MP3">
            <text:span text:style-name="MT1">Fate clic per modificare il formato del testo del titoloFare clic per modificare lo stile del titolo dello schema</text:span>
          </text:p>
        </draw:text-box>
      </draw:frame>
      <draw:frame draw:name="Segnaposto data 3" presentation:style-name="Mpr2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2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2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draw:frame presentation:style-name="Predefinito-outline1" draw:layer="backgroundobjects" svg:width="30.479cm" svg:height="12.572cm" svg:x="1.693cm" svg:y="4.457cm" presentation:class="outline" presentation:placeholder="true">
        <draw:text-box/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3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4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4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  <style:master-page style:name="Predefinito_20_1" style:display-name="Predefinito 1" style:page-layout-name="PM1" draw:style-name="Mdp1">
      <draw:frame draw:name="Titolo 1" presentation:style-name="Mpr5" draw:text-style-name="MP4" draw:layer="backgroundobjects" svg:width="29.209cm" svg:height="3.681cm" svg:x="2.328cm" svg:y="1.014cm" presentation:class="title" presentation:user-transformed="true">
        <draw:text-box>
          <text:p text:style-name="MP3">
            <text:span text:style-name="MT3">Fate clic per modificare il formato del testo del titoloFare clic per modificare lo stile del titolo dello schema</text:span>
          </text:p>
        </draw:text-box>
      </draw:frame>
      <draw:frame draw:name="Segnaposto contenuto 2" presentation:style-name="Mpr6" draw:text-style-name="MP4" draw:layer="backgroundobjects" svg:width="29.209cm" svg:height="12.086cm" svg:x="2.328cm" svg:y="5.071cm" presentation:class="outline" presentation:user-transformed="true">
        <draw:text-box>
          <text:list text:style-name="ML4">
            <text:list-item>
              <text:p text:style-name="MP9">
                <text:span text:style-name="MT4">Fate clic per modificare il formato del testo della struttura</text:span>
              </text:p>
              <text:list>
                <text:list-item>
                  <text:p text:style-name="MP9">
                    <text:span text:style-name="MT4">Secondo livello struttura</text:span>
                  </text:p>
                  <text:list>
                    <text:list-item>
                      <text:p text:style-name="MP9">
                        <text:span text:style-name="MT4">Terzo livello struttura</text:span>
                      </text:p>
                      <text:list>
                        <text:list-item>
                          <text:p text:style-name="MP9">
                            <text:span text:style-name="MT4">Quarto livello struttura</text:span>
                          </text:p>
                          <text:list>
                            <text:list-item>
                              <text:p text:style-name="MP9">
                                <text:span text:style-name="MT4">Quinto livello struttura</text:span>
                              </text:p>
                              <text:list>
                                <text:list-item>
                                  <text:p text:style-name="MP9">
                                    <text:span text:style-name="MT4">Sesto livello struttura</text:span>
                                  </text:p>
                                  <text:list>
                                    <text:list-item>
                                      <text:p text:style-name="MP9">
                                        <text:span text:style-name="MT4">Settimo livello struttura</text:span>
                                      </text:p>
                                      <text:list>
                                        <text:list-item>
                                          <text:p text:style-name="MP9">
                                            <text:span text:style-name="MT4">Ottavo livello struttura</text:span>
                                          </text:p>
                                        </text:list-item>
                                      </text:list>
                                    </text:list-item>
                                  </text:list>
                                </text:list-item>
                              </text:list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5">
            <text:list-item>
              <text:p text:style-name="MP10">
                <text:span text:style-name="MT4">Nono livello strutturaFare clic per modificare gli stili del testo dello schema</text:span>
              </text:p>
            </text:list-item>
          </text:list>
          <text:list text:style-name="ML6">
            <text:list-item>
              <text:list>
                <text:list-item>
                  <text:p text:style-name="MP11">
                    <text:span text:style-name="MT5">Secondo livello</text:span>
                  </text:p>
                </text:list-item>
              </text:list>
            </text:list-item>
          </text:list>
          <text:list text:style-name="ML7">
            <text:list-item>
              <text:list>
                <text:list-item>
                  <text:list>
                    <text:list-item>
                      <text:p text:style-name="MP11">
                        <text:span text:style-name="MT6">Terzo livello</text:span>
                      </text:p>
                    </text:list-item>
                  </text:list>
                </text:list-item>
              </text:list>
            </text:list-item>
          </text:list>
          <text:list text:style-name="ML8">
            <text:list-item>
              <text:list>
                <text:list-item>
                  <text:list>
                    <text:list-item>
                      <text:list>
                        <text:list-item>
                          <text:p text:style-name="MP11">
                            <text:span text:style-name="MT2">Quarto livello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ML9">
            <text:list-item>
              <text:list>
                <text:list-item>
                  <text:list>
                    <text:list-item>
                      <text:list>
                        <text:list-item>
                          <text:list>
                            <text:list-item>
                              <text:p text:style-name="MP11">
                                <text:span text:style-name="MT2">Quinto livello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Segnaposto data 3" presentation:style-name="Mpr7" draw:text-style-name="MP6" draw:layer="backgroundobjects" svg:width="7.619cm" svg:height="1.013cm" svg:x="2.328cm" svg:y="17.657cm" presentation:class="date-time" presentation:user-transformed="true">
        <draw:text-box>
          <text:p text:style-name="MP5">
            <text:span text:style-name="MT2">
              <text:date style:data-style-name="D1" text:date-value="2019-12-15">15/12/19</text:date>
            </text:span>
          </text:p>
        </draw:text-box>
      </draw:frame>
      <draw:frame draw:name="Segnaposto piè di pagina 4" presentation:style-name="Mpr7" draw:text-style-name="MP7" draw:layer="backgroundobjects" svg:width="11.429cm" svg:height="1.013cm" svg:x="11.218cm" svg:y="17.657cm" presentation:class="footer" presentation:user-transformed="true">
        <draw:text-box>
          <text:p/>
        </draw:text-box>
      </draw:frame>
      <draw:frame draw:name="Segnaposto numero diapositiva 5" presentation:style-name="Mpr7" draw:text-style-name="MP8" draw:layer="backgroundobjects" svg:width="7.619cm" svg:height="1.013cm" svg:x="23.918cm" svg:y="17.657cm" presentation:class="page-number" presentation:user-transformed="true">
        <draw:text-box>
          <text:p text:style-name="MP5">
            <text:span text:style-name="MT2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_20_1-title" draw:layer="backgroundobjects" svg:width="19.798cm" svg:height="11.136cm" svg:x="0.6cm" svg:y="2.257cm" presentation:class="page"/>
        <draw:frame presentation:style-name="Predefinito_20_1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1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8" draw:text-style-name="MP2" draw:layer="backgroundobjects" svg:width="9.113cm" svg:height="1.484cm" svg:x="11.886cm" svg:y="0cm" presentation:class="date-time">
          <draw:text-box>
            <text:p text:style-name="MP2">
              <presentation:date-time/>
            </text:p>
          </draw:text-box>
        </draw:frame>
        <draw:frame presentation:style-name="Mpr9" draw:text-style-name="MP1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9" draw:text-style-name="MP2" draw:layer="backgroundobjects" svg:width="9.113cm" svg:height="1.484cm" svg:x="11.886cm" svg:y="28.215cm" presentation:class="page-number">
          <draw:text-box>
            <text:p text:style-name="MP2">
              <text:page-number>&lt;numero&gt;</text:page-number>
            </text:p>
          </draw:text-box>
        </draw:frame>
      </presentation:notes>
    </style:master-page>
  </office:master-styles>
</office:document-styles>
</file>