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12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Log out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7.387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Click tasto “log out” nel menù a tendina “profilo” nell'app o nel sito web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Low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14"/>
            </table:table-row>
            <table:table-row table:style-name="ro1">
              <table:table-cell table:style-name="ce22">
                <text:p text:style-name="P4">
                  <text:span text:style-name="T2">Attore principale</text:span>
                </text:p>
              </table:table-cell>
              <table:table-cell table:style-name="ce23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4">
                <text:p text:style-name="P4">
                  <text:span text:style-name="T2">Attori secondari</text:span>
                </text:p>
              </table:table-cell>
              <table:table-cell table:style-name="ce25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6">
                <text:p text:style-name="P4">
                  <text:span text:style-name="T2">Pre condizioni</text:span>
                </text:p>
              </table:table-cell>
              <table:table-cell table:style-name="ce27">
                <text:p text:style-name="P4">
                  <text:span text:style-name="T3">Navigazione nell'app o nel sito web</text:span>
                </text:p>
              </table:table-cell>
            </table:table-row>
            <table:table-row table:style-name="ro1">
              <table:table-cell table:style-name="ce28">
                <text:p text:style-name="P4">
                  <text:span text:style-name="T2">Post condizioni</text:span>
                </text:p>
              </table:table-cell>
              <table:table-cell table:style-name="ce29">
                <text:p text:style-name="P4">
                  <text:span text:style-name="T3">Schermata di log in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1.017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0">
                <text:p text:style-name="P4">
                  <text:span text:style-name="T2">Flusso principale</text:span>
                </text:p>
              </table:table-cell>
              <table:table-cell table:style-name="ce31">
                <text:list text:style-name="L5">
                  <text:list-item>
                    <text:p text:style-name="P4">
                      <text:span text:style-name="T3">Il PetSitter clicca sul tasto “log out”.</text:span>
                    </text:p>
                  </text:list-item>
                  <text:list-item>
                    <text:p text:style-name="P4">
                      <text:span text:style-name="T3">Il Sistema fa il log out del PetSitter.</text:span>
                    </text:p>
                  </text:list-item>
                  <text:list-item>
                    <text:p text:style-name="P4">
                      <text:span text:style-name="T3">Il PetSitter diventa un Utente Anonimo e viene rediretto alla pagina di log in. </text:span>
                    </text:p>
                  </text:list-item>
                </text:list>
                <text:p text:style-name="P4">
                  <text:span text:style-name="T3"/>
                </text:p>
                <text:p text:style-name="P4">
                  <text:span text:style-name="T3"/>
                </text:p>
                <text:p text:style-name="P4">
                  <text:span text:style-name="T3"/>
                </text:p>
                <text:p text:style-name="P4">
                  <text:span text:style-name="T3"/>
                </text:p>
              </table:table-cell>
            </table:table-row>
            <table:table-row table:style-name="ro5">
              <table:table-cell table:style-name="ce32">
                <text:p text:style-name="P4">
                  <text:span text:style-name="T2">Flusso Alternativo 1</text:span>
                </text:p>
              </table:table-cell>
              <table:table-cell table:style-name="ce33"/>
            </table:table-row>
            <table:table-row table:style-name="ro3">
              <table:table-cell table:style-name="ce34">
                <text:p text:style-name="P4">
                  <text:span text:style-name="T2">Flusso eccezionale 1</text:span>
                </text:p>
              </table:table-cell>
              <table:table-cell table:style-name="ce14"/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2019-12-15T12:59:39.49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-268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-268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