
<file path=Configurations2/accelerator/current.xml>
</file>

<file path=META-INF/manifest.xml><?xml version="1.0" encoding="utf-8"?>
<manifest:manifest xmlns:manifest="urn:oasis:names:tc:opendocument:xmlns:manifest:1.0" manifest:version="1.2">
  <manifest:file-entry manifest:media-type="application/vnd.oasis.opendocument.presentation" manifest:version="1.2" manifest:full-path="/"/>
  <manifest:file-entry manifest:media-type="" manifest:full-path="Configurations2/accelerator/current.xml"/>
  <manifest:file-entry manifest:media-type="application/vnd.sun.xml.ui.configuration" manifest:full-path="Configurations2/"/>
  <manifest:file-entry manifest:media-type="image/png" manifest:full-path="Thumbnails/thumbnail.png"/>
  <manifest:file-entry manifest:media-type="text/xml" manifest:full-path="content.xml"/>
  <manifest:file-entry manifest:media-type="image/png" manifest:full-path="Pictures/100002010000018000000180B5D708DA.png"/>
  <manifest:file-entry manifest:media-type="image/png" manifest:full-path="Pictures/100002010000018000000180C2BEB6B1.png"/>
  <manifest:file-entry manifest:media-type="" manifest:full-path="Pictures/TablePreview1.svm"/>
  <manifest:file-entry manifest:media-type="" manifest:full-path="Pictures/TablePreview2.svm"/>
  <manifest:file-entry manifest:media-type="" manifest:full-path="Pictures/TablePreview3.svm"/>
  <manifest:file-entry manifest:media-type="image/png" manifest:full-path="Pictures/1000020100000180000001806CCAB41A.png"/>
  <manifest:file-entry manifest:media-type="image/png" manifest:full-path="Pictures/100002010000078000000438D44FF17A.png"/>
  <manifest:file-entry manifest:media-type="text/xml" manifest:full-path="settings.xml"/>
  <manifest:file-entry manifest:media-type="text/xml" manifest:full-path="styles.xml"/>
  <manifest:file-entry manifest:media-type="text/xml" manifest:full-path="meta.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field="urn:openoffice:names:experimental:ooo-ms-interop:xmlns:field:1.0" office:version="1.2">
  <office:scripts/>
  <office:automatic-styles>
    <style:style style:name="dp1" style:family="drawing-page">
      <style:drawing-page-properties presentation:background-visible="true" presentation:background-objects-visible="true" draw:fill="solid" draw:fill-color="#ffffff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dp3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gr1" style:family="graphic" style:parent-style-name="standard">
      <style:graphic-properties draw:stroke="none" svg:stroke-width="0.035cm" draw:stroke-linejoin="miter" draw:fill="gradient" draw:fill-gradient-name="Gradient_20_7" draw:textarea-vertical-align="middle" draw:auto-grow-height="false" fo:min-height="0cm" fo:min-width="0cm" fo:padding-top="0.125cm" fo:padding-bottom="0.125cm" fo:padding-left="0.25cm" fo:padding-right="0.25cm" fo:wrap-option="wrap"/>
    </style:style>
    <style:style style:name="gr2" style:family="graphic" style:parent-style-name="Oggetto_20_senza_20_riempimento_20_e_20_linea">
      <style:graphic-properties draw:stroke="none" svg:stroke-width="0cm" draw:fill="none" draw:textarea-vertical-align="middle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3" style:family="graphic">
      <style:graphic-properties style:protect="size"/>
    </style:style>
    <style:style style:name="pr1" style:family="presentation" style:parent-style-name="Predefinito-title">
      <style:graphic-properties draw:stroke="none" svg:stroke-width="0cm" draw:fill="none" draw:textarea-vertical-align="top" draw:auto-grow-height="false" draw:fit-to-size="false" fo:min-height="3.181cm" fo:padding-top="0.125cm" fo:padding-bottom="0.125cm" fo:padding-left="0.25cm" fo:padding-right="0.25cm" fo:wrap-option="wrap"/>
    </style:style>
    <style:style style:name="pr2" style:family="presentation" style:parent-style-name="Predefinito-subtitle">
      <style:graphic-properties draw:stroke="none" svg:stroke-width="0cm" draw:fill="none" draw:fill-color="#ffffff" draw:textarea-vertical-align="top" draw:auto-grow-height="false" draw:fit-to-size="false" fo:min-height="12.573cm" fo:padding-top="0.125cm" fo:padding-bottom="0.125cm" fo:padding-left="0.25cm" fo:padding-right="0.25cm" fo:wrap-option="wrap"/>
    </style:style>
    <style:style style:name="pr3" style:family="presentation" style:parent-style-name="Predefinito-notes">
      <style:graphic-properties draw:fill-color="#ffffff" fo:min-height="13.364cm"/>
    </style:style>
    <style:style style:name="pr4" style:family="presentation" style:parent-style-name="Predefinito_20_1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pr5" style:family="presentation" style:parent-style-name="Predefinito_20_1-notes">
      <style:graphic-properties draw:fill-color="#ffffff" fo:min-height="13.364cm"/>
    </style:style>
    <style:style style:name="co1" style:family="table-column">
      <style:table-column-properties style:column-width="6.898cm" style:use-optimal-column-width="false"/>
    </style:style>
    <style:style style:name="co2" style:family="table-column">
      <style:table-column-properties style:column-width="22.311cm" style:use-optimal-column-width="false"/>
    </style:style>
    <style:style style:name="co3" style:family="table-column">
      <style:table-column-properties style:column-width="7.961cm" style:use-optimal-column-width="false"/>
    </style:style>
    <style:style style:name="co4" style:family="table-column">
      <style:table-column-properties style:column-width="21.248cm" style:use-optimal-column-width="false"/>
    </style:style>
    <style:style style:name="co5" style:family="table-column">
      <style:table-column-properties style:column-width="7.468cm" style:use-optimal-column-width="false"/>
    </style:style>
    <style:style style:name="co6" style:family="table-column">
      <style:table-column-properties style:column-width="21.741cm" style:use-optimal-column-width="false"/>
    </style:style>
    <style:style style:name="ro1" style:family="table-row">
      <style:table-row-properties style:row-height="1.03cm"/>
    </style:style>
    <style:style style:name="ro2" style:family="table-row">
      <style:table-row-properties style:row-height="1.805cm"/>
    </style:style>
    <style:style style:name="ro3" style:family="table-row">
      <style:table-row-properties style:row-height="1.208cm"/>
    </style:style>
    <style:style style:name="ro4" style:family="table-row">
      <style:table-row-properties style:row-height="7.23cm"/>
    </style:style>
    <style:style style:name="ro5" style:family="table-row">
      <style:table-row-properties style:row-height="2.58cm"/>
    </style:style>
    <style:style style:name="ce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4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5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ce6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ce7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font-family="Calibri" style:font-family-generic="swiss" style:font-pitch="variable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P1" style:family="paragraph">
      <style:paragraph-properties style:font-independent-line-spacing="true"/>
      <style:text-properties fo:font-size="18pt"/>
    </style:style>
    <style:style style:name="P2" style:family="paragraph">
      <style:paragraph-properties fo:text-align="center"/>
      <style:text-properties fo:font-size="18pt"/>
    </style:style>
    <style:style style:name="P3" style:family="paragraph">
      <style:paragraph-properties fo:margin-top="0cm" fo:margin-bottom="0cm" fo:line-height="90%" fo:text-align="start" style:punctuation-wrap="hanging" style:writing-mode="lr-tb"/>
      <style:text-properties fo:hyphenate="false"/>
    </style:style>
    <style:style style:name="P4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P5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letter-spacing="normal" fo:hyphenate="false"/>
    </style:style>
    <style:style style:name="P6" style:family="paragraph">
      <style:text-properties fo:letter-spacing="normal"/>
    </style:style>
    <style:style style:name="T1" style:family="text">
      <style:text-properties fo:color="#000000" style:text-line-through-style="none" fo:font-family="'Calibri Light'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T2" style:family="text">
      <style:text-properties fo:color="#ffffff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T3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T4" style:family="text">
      <style:text-properties fo:font-family="Calibri" style:font-family-generic="swiss" style:font-pitch="variable" fo:font-size="18pt" style:font-size-asian="18pt" style:font-size-complex="18pt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number text:level="1" style:num-suffix="." style:num-format="1">
        <style:list-level-properties text:space-before="0.001cm" text:min-label-width="0.952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Predefinito" presentation:presentation-page-layout-name="AL1T0">
        <draw:custom-shape draw:name="Rectangle 7" draw:style-name="gr1" draw:text-style-name="P1" draw:layer="layout" svg:width="30.305cm" svg:height="19.049cm" svg:x="1.321cm" svg:y="0cm">
          <text:p/>
          <draw:enhanced-geometry svg:viewBox="0 0 21600 21600" draw:type="rectangle" draw:enhanced-path="M 0 0 L 21600 0 21600 21600 0 21600 0 0 Z N"/>
        </draw:custom-shape>
        <draw:frame draw:name="Picture 9" draw:style-name="gr2" draw:text-style-name="P2" draw:layer="layout" svg:width="33.866cm" svg:height="19.049cm" svg:x="0cm" svg:y="0cm">
          <draw:image xlink:href="Pictures/100002010000078000000438D44FF17A.png" xlink:type="simple" xlink:show="embed" xlink:actuate="onLoad">
            <text:p/>
          </draw:image>
        </draw:frame>
        <draw:frame draw:name="Titolo 1" presentation:style-name="pr1" draw:text-style-name="P1" draw:layer="layout" svg:width="16.958cm" svg:height="5.641cm" svg:x="8.459cm" svg:y="5.677cm" presentation:class="title" presentation:user-transformed="true">
          <draw:text-box>
            <text:p text:style-name="P3">
              <text:span text:style-name="T1">PETCHOOSER</text:span>
            </text:p>
          </draw:text-box>
        </draw:frame>
        <draw:frame draw:name="Sottotitolo 2" presentation:style-name="pr2" draw:text-style-name="P1" draw:layer="layout" svg:width="16.958cm" svg:height="1.894cm" svg:x="8.459cm" svg:y="11.319cm" presentation:class="subtitle" presentation:user-transformed="true">
          <draw:text-box>
            <text:p text:style-name="P3">
              <text:span text:style-name="T1">Use Cases for UtenteAnonimo</text:span>
            </text:p>
            <text:p text:style-name="P3">
              <text:span text:style-name="T1"/>
            </text:p>
          </draw:text-box>
        </draw:frame>
        <presentation:notes draw:style-name="dp2">
          <draw:page-thumbnail draw:style-name="gr3" draw:layer="layout" svg:width="14.848cm" svg:height="11.136cm" svg:x="3.075cm" svg:y="2.257cm" draw:page-number="1" presentation:class="page"/>
          <draw:frame presentation:style-name="pr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Informazioni generali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281cm" svg:y="1.096cm" presentation:class="title" presentation:user-transformed="true">
          <draw:text-box>
            <text:p text:style-name="P3">
              <text:span text:style-name="T1">Informazioni generali</text:span>
            </text:p>
          </draw:text-box>
        </draw:frame>
        <draw:frame draw:name="Tabella 4" draw:style-name="standard" draw:layer="layout" svg:width="29.208cm" svg:height="9.192cm" svg:x="2.328cm" svg:y="5.071cm">
          <table:table>
            <table:table-column table:style-name="co1"/>
            <table:table-column table:style-name="co2"/>
            <table:table-row table:style-name="ro1">
              <table:table-cell table:style-name="ce1">
                <text:p text:style-name="P4">
                  <text:span text:style-name="T2">ID</text:span>
                </text:p>
              </table:table-cell>
              <table:table-cell table:style-name="ce2">
                <text:p text:style-name="P5">
                  <text:span text:style-name="T3">8</text:span>
                </text:p>
              </table:table-cell>
            </table:table-row>
            <table:table-row table:style-name="ro1">
              <table:table-cell table:style-name="ce3">
                <text:p text:style-name="P5">
                  <text:span text:style-name="T2">Titolo</text:span>
                </text:p>
              </table:table-cell>
              <table:table-cell table:style-name="ce4">
                <text:p text:style-name="P5">
                  <text:span text:style-name="T3">Valutazione proprietario</text:span>
                </text:p>
              </table:table-cell>
            </table:table-row>
            <table:table-row table:style-name="ro1">
              <table:table-cell table:style-name="ce1">
                <text:p text:style-name="P5">
                  <text:span text:style-name="T2">Versione</text:span>
                </text:p>
              </table:table-cell>
              <table:table-cell table:style-name="ce2">
                <text:p text:style-name="P5">
                  <text:span text:style-name="T3">0.0.1</text:span>
                </text:p>
              </table:table-cell>
            </table:table-row>
            <table:table-row table:style-name="ro1">
              <table:table-cell table:style-name="ce3">
                <text:p text:style-name="P5">
                  <text:span text:style-name="T2">Autore</text:span>
                </text:p>
              </table:table-cell>
              <table:table-cell table:style-name="ce4">
                <text:p text:style-name="P5">
                  <text:span text:style-name="T3">Di Carmine </text:span>
                </text:p>
              </table:table-cell>
            </table:table-row>
            <table:table-row table:style-name="ro1">
              <table:table-cell table:style-name="ce1">
                <text:p text:style-name="P5">
                  <text:span text:style-name="T2">Data ultima revisione</text:span>
                </text:p>
              </table:table-cell>
              <table:table-cell table:style-name="ce2">
                <text:p text:style-name="P5">
                  <text:span text:style-name="T3">2019/13/12</text:span>
                </text:p>
              </table:table-cell>
            </table:table-row>
            <table:table-row table:style-name="ro1">
              <table:table-cell table:style-name="ce3">
                <text:p text:style-name="P5">
                  <text:span text:style-name="T2">Autore ultima revisione</text:span>
                </text:p>
              </table:table-cell>
              <table:table-cell table:style-name="ce4">
                <text:p text:style-name="P5">
                  <text:span text:style-name="T3">Nesci, Accorinti, Di Carmine, Rossi</text:span>
                </text:p>
              </table:table-cell>
            </table:table-row>
            <table:table-row table:style-name="ro2">
              <table:table-cell table:style-name="ce1">
                <text:p text:style-name="P5">
                  <text:span text:style-name="T2">Riferimenti e documenti collegati</text:span>
                </text:p>
              </table:table-cell>
              <table:table-cell table:style-name="ce5"/>
            </table:table-row>
            <table:table-row table:style-name="ro3">
              <table:table-cell table:style-name="ce3">
                <text:p text:style-name="P5">
                  <text:span text:style-name="T2">Note</text:span>
                </text:p>
              </table:table-cell>
              <table:table-cell table:style-name="ce6"/>
            </table:table-row>
          </table:table>
          <draw:image xlink:href="Pictures/TablePreview1.svm" xlink:type="simple" xlink:show="embed" xlink:actuate="onLoad"/>
        </draw:frame>
        <draw:frame draw:name="Elemento grafico 6" draw:style-name="gr2" draw:text-style-name="P2" draw:layer="layout" svg:width="4.861cm" svg:height="4.861cm" svg:x="29.005cm" svg:y="0.267cm">
          <draw:image xlink:href="Pictures/1000020100000180000001806CCAB41A.png" xlink:type="simple" xlink:show="embed" xlink:actuate="onLoad">
            <text:p/>
          </draw:image>
        </draw:frame>
        <presentation:notes draw:style-name="dp2">
          <draw:page-thumbnail draw:style-name="gr3" draw:layer="layout" svg:width="14.848cm" svg:height="11.136cm" svg:x="3.075cm" svg:y="2.257cm" draw:page-number="2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Attivazione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328cm" svg:y="1.014cm" presentation:class="title" presentation:user-transformed="true">
          <draw:text-box>
            <text:p text:style-name="P3">
              <text:span text:style-name="T1">Attivazione</text:span>
            </text:p>
          </draw:text-box>
        </draw:frame>
        <draw:frame draw:name="Tabella 4" draw:style-name="standard" draw:layer="layout" svg:width="29.208cm" svg:height="11.262cm" svg:x="2.328cm" svg:y="5.071cm">
          <table:table>
            <table:table-column table:style-name="co3"/>
            <table:table-column table:style-name="co4"/>
            <table:table-row table:style-name="ro1">
              <table:table-cell table:style-name="ce1">
                <text:p text:style-name="P4">
                  <text:span text:style-name="T2">Trigger</text:span>
                </text:p>
              </table:table-cell>
              <table:table-cell table:style-name="ce2">
                <text:p text:style-name="P5">
                  <text:span text:style-name="T3">Click sul tasto “si” nella notifica, click sul tasto “lascia una valutazione” presente in un annuncio nella schermata cronologia match del profilo, click sul link della mail</text:span>
                </text:p>
              </table:table-cell>
            </table:table-row>
            <table:table-row table:style-name="ro1">
              <table:table-cell table:style-name="ce3">
                <text:p text:style-name="P5">
                  <text:span text:style-name="T2">Frequenza di utilizzo</text:span>
                </text:p>
              </table:table-cell>
              <table:table-cell table:style-name="ce4">
                <text:p text:style-name="P5">
                  <text:span text:style-name="T3">Medium</text:span>
                </text:p>
              </table:table-cell>
            </table:table-row>
            <table:table-row table:style-name="ro3">
              <table:table-cell table:style-name="ce1">
                <text:p text:style-name="P5">
                  <text:span text:style-name="T2">Benefici organizzativi</text:span>
                </text:p>
              </table:table-cell>
              <table:table-cell table:style-name="ce7"/>
            </table:table-row>
            <table:table-row table:style-name="ro1">
              <table:table-cell table:style-name="ce3">
                <text:p text:style-name="P5">
                  <text:span text:style-name="T2">Attore principale</text:span>
                </text:p>
              </table:table-cell>
              <table:table-cell table:style-name="ce4">
                <text:p text:style-name="P5">
                  <text:span text:style-name="T3">PetSitter</text:span>
                </text:p>
              </table:table-cell>
            </table:table-row>
            <table:table-row table:style-name="ro1">
              <table:table-cell table:style-name="ce1">
                <text:p text:style-name="P5">
                  <text:span text:style-name="T2">Attori secondari</text:span>
                </text:p>
              </table:table-cell>
              <table:table-cell table:style-name="ce2">
                <text:p text:style-name="P5">
                  <text:span text:style-name="T3">Sistema</text:span>
                </text:p>
              </table:table-cell>
            </table:table-row>
            <table:table-row table:style-name="ro1">
              <table:table-cell table:style-name="ce3">
                <text:p text:style-name="P5">
                  <text:span text:style-name="T2">Pre condizioni</text:span>
                </text:p>
              </table:table-cell>
              <table:table-cell table:style-name="ce4">
                <text:p text:style-name="P5">
                  <text:span text:style-name="T3">Presenza di notifica in qualsiasi schermata dell'app, schermata cronologia valutazione, corpo della mail ricevuta</text:span>
                </text:p>
              </table:table-cell>
            </table:table-row>
            <table:table-row table:style-name="ro1">
              <table:table-cell table:style-name="ce1">
                <text:p text:style-name="P5">
                  <text:span text:style-name="T2">Post condizioni</text:span>
                </text:p>
              </table:table-cell>
              <table:table-cell table:style-name="ce2">
                <text:p text:style-name="P5">
                  <text:span text:style-name="T3">Schermata web di fine valutazione, inserimento della valutazione nel profilo del Proprietario effettuato ed email di valutazione effettuata inviata ad entrambi gli attori</text:span>
                </text:p>
              </table:table-cell>
            </table:table-row>
          </table:table>
          <draw:image xlink:href="Pictures/TablePreview2.svm" xlink:type="simple" xlink:show="embed" xlink:actuate="onLoad"/>
        </draw:frame>
        <draw:frame draw:name="Elemento grafico 6" draw:style-name="gr2" draw:text-style-name="P2" draw:layer="layout" svg:width="5.024cm" svg:height="5.024cm" svg:x="28.841cm" svg:y="0cm">
          <draw:image xlink:href="Pictures/100002010000018000000180C2BEB6B1.png" xlink:type="simple" xlink:show="embed" xlink:actuate="onLoad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3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Svolgimento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328cm" svg:y="1.014cm" presentation:class="title" presentation:user-transformed="true">
          <draw:text-box>
            <text:p text:style-name="P3">
              <text:span text:style-name="T1">Svolgimento</text:span>
            </text:p>
          </draw:text-box>
        </draw:frame>
        <draw:frame draw:name="Tabella 4" draw:style-name="standard" draw:layer="layout" svg:width="29.208cm" svg:height="14.714cm" svg:x="2.23cm" svg:y="4.163cm">
          <table:table>
            <table:table-column table:style-name="co5"/>
            <table:table-column table:style-name="co6"/>
            <table:table-row table:style-name="ro4">
              <table:table-cell table:style-name="ce1">
                <text:p text:style-name="P4">
                  <text:span text:style-name="T2">Flusso principale</text:span>
                </text:p>
              </table:table-cell>
              <table:table-cell table:style-name="ce2">
                <text:list text:style-name="L2">
                  <text:list-item>
                    <text:p text:style-name="P5">
                      <text:span text:style-name="T3">Il PetSitter clicca sul link della mail ricevuta dopo la scadenza dell'annuncio del match, o clicca su lascia una valutazione nella schermata cronologia match, o clicca “si” nella notifica ricevuta sull'app.</text:span>
                    </text:p>
                  </text:list-item>
                  <text:list-item>
                    <text:p text:style-name="P5">
                      <text:span text:style-name="T3">Il Sistema redirige il PetSitter nella pagina web di valutazione.</text:span>
                    </text:p>
                  </text:list-item>
                  <text:list-item>
                    <text:p text:style-name="P5">
                      <text:span text:style-name="T3">Il PetSitter inserisce numero di stelle ed un commento (opzionale).</text:span>
                    </text:p>
                  </text:list-item>
                  <text:list-item>
                    <text:p text:style-name="P5">
                      <text:span text:style-name="T3">Il PetSitter clicca su invio valutazione.</text:span>
                    </text:p>
                  </text:list-item>
                  <text:list-item>
                    <text:p text:style-name="P5">
                      <text:span text:style-name="T3">Il Sistema salva la valutazione sul profilo del Proprietario.</text:span>
                    </text:p>
                  </text:list-item>
                  <text:list-item>
                    <text:p text:style-name="P5">
                      <text:span text:style-name="T3">Il Sistema invia una email di conferma al Pet Sitter ed una di notifica al Proprietario.</text:span>
                    </text:p>
                  </text:list-item>
                  <text:list-item>
                    <text:p text:style-name="P5">
                      <text:span text:style-name="T3">Il Sistema redirige il PetSitter nella pagina web di valutazione effettuata con successo</text:span>
                    </text:p>
                  </text:list-item>
                </text:list>
                <text:p text:style-name="P5">
                  <text:span text:style-name="T3"/>
                </text:p>
              </table:table-cell>
            </table:table-row>
            <table:table-row table:style-name="ro5">
              <table:table-cell table:style-name="ce3">
                <text:p text:style-name="P5">
                  <text:span text:style-name="T2">Flusso Alternativo 1</text:span>
                </text:p>
              </table:table-cell>
              <table:table-cell table:style-name="ce4">
                <text:p text:style-name="P5">
                  <text:span text:style-name="T3">Punto 1: Il PetSitter ha già lasciato una valutazione per un annuncio.</text:span>
                </text:p>
                <text:p text:style-name="P5">
                  <text:span text:style-name="T3">Il Sistema non fa comparire il tasto “lascia una valutazione” sull'annuncio in cronologia match.</text:span>
                </text:p>
              </table:table-cell>
            </table:table-row>
            <table:table-row table:style-name="ro3">
              <table:table-cell table:style-name="ce1">
                <text:p text:style-name="P5">
                  <text:span text:style-name="T2">Flusso eccezionale 1</text:span>
                </text:p>
              </table:table-cell>
              <table:table-cell table:style-name="ce7">
                <text:p text:style-name="P6">
                  <text:span text:style-name="T4">Punto 5: La valutazione non è stata inserita.</text:span>
                </text:p>
                <text:p text:style-name="P6">
                  <text:span text:style-name="T4">Il PetSitter viene rediretto alla pagina web di inserimento valutazione non riuscita e viene invitato a riprovare in un secondo momento.</text:span>
                </text:p>
              </table:table-cell>
            </table:table-row>
          </table:table>
          <draw:image xlink:href="Pictures/TablePreview3.svm" xlink:type="simple" xlink:show="embed" xlink:actuate="onLoad"/>
        </draw:frame>
        <draw:frame draw:name="Elemento grafico 7" draw:style-name="gr2" draw:text-style-name="P2" draw:layer="layout" svg:width="5.024cm" svg:height="5.024cm" svg:x="28.841cm" svg:y="-0.424cm">
          <draw:image xlink:href="Pictures/100002010000018000000180B5D708DA.png" xlink:type="simple" xlink:show="embed" xlink:actuate="onLoad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4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xmlns:drawooo="http://openoffice.org/2010/draw" office:version="1.2">
  <office:meta>
    <dc:date>2019-12-15T12:51:06.50</dc:date>
    <meta:generator>OpenOffice/4.1.5$Win32 OpenOffice.org_project/415m1$Build-9789</meta:generator>
    <meta:editing-duration>PT5M6S</meta:editing-duration>
    <meta:editing-cycles>1</meta:editing-cycles>
    <meta:document-statistic meta:object-count="53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xmlns:drawooo="http://openoffice.org/2010/draw" office:version="1.2">
  <office:settings>
    <config:config-item-set config:name="ooo:view-settings">
      <config:config-item config:name="VisibleAreaTop" config:type="int">-268</config:config-item>
      <config:config-item config:name="VisibleAreaLeft" config:type="int">-5215</config:config-item>
      <config:config-item config:name="VisibleAreaWidth" config:type="int">44864</config:config-item>
      <config:config-item config:name="VisibleAreaHeight" config:type="int">19863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3</config:config-item>
          <config:config-item config:name="IsLayerMode" config:type="boolean">false</config:config-item>
          <config:config-item config:name="IsBigHandles" config:type="boolean">true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-268</config:config-item>
          <config:config-item config:name="VisibleAreaLeft" config:type="int">-5215</config:config-item>
          <config:config-item config:name="VisibleAreaWidth" config:type="int">44865</config:config-item>
          <config:config-item config:name="VisibleAreaHeight" config:type="int">19864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1250</config:config-item>
      <config:config-item-map-indexed config:name="ForbiddenCharacters">
        <config:config-item-map-entry>
          <config:config-item config:name="Language" config:type="string">it</config:config-item>
          <config:config-item config:name="Country" config:type="string">IT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office:version="1.2">
  <office:styles>
    <draw:gradient draw:name="Gradient_20_7" draw:display-name="Gradient 7" draw:style="linear" draw:start-color="#3965b5" draw:end-color="#3b3838" draw:start-intensity="100%" draw:end-intensity="100%" draw:angle="200" draw:border="0%"/>
    <draw:marker draw:name="Arrow" svg:viewBox="0 0 20 30" svg:d="M10 0l-10 30h20z"/>
    <style:default-style style:family="graphic">
      <style:graphic-properties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fo:font-family="'Times New Roman'" style:font-family-generic="roman" style:font-pitch="variable" fo:font-size="24pt" fo:language="it" fo:country="IT" style:font-family-asian="'Arial Unicode MS'" style:font-family-generic-asian="system" style:font-pitch-asian="variable" style:font-size-asian="24pt" style:language-asian="zh" style:country-asian="CN" style:font-family-complex="Tahoma" style:font-family-generic-complex="system" style:font-pitch-complex="variable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fo:font-family="Arial" style:font-family-generic="roman" style:font-pitch="variable" fo:font-size="18p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font-style-asian="normal" style:font-weight-asian="normal" style:font-family-complex="'Lucida Sans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ggetto_20_senza_20_riempimento_20_e_20_linea" style:display-name="Oggetto senza riempimento e linea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Predefinito-background" style:family="presentation">
      <style:graphic-properties draw:stroke="none" draw:fill="solid" draw:fill-color="#ffffff"/>
      <style:text-properties style:letter-kerning="true"/>
    </style:style>
    <style:style style:name="Predefinito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-outline1" style:family="presentation">
      <style:graphic-properties draw:stroke="none" draw:fill="none">
        <text:list-style style:name="Predefinito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line-height="90%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it" style:country-asian="IT" style:font-style-asian="normal" style:font-weight-asian="normal" style:font-family-complex="'Lucida Sans'" style:font-family-generic-complex="system" style:font-pitch-complex="variable" style:font-size-complex="2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-outline2" style:family="presentation" style:parent-style-name="Predefinito-outline1">
      <style:paragraph-properties fo:margin-top="0cm" fo:margin-bottom="0.4cm" fo:line-height="90%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redefinito-outline3" style:family="presentation" style:parent-style-name="Predefinito-outline2">
      <style:paragraph-properties fo:margin-top="0cm" fo:margin-bottom="0.3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-outline4" style:family="presentation" style:parent-style-name="Predefinito-outline3">
      <style:paragraph-properties fo:margin-top="0cm" fo:margin-bottom="0.2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-outline5" style:family="presentation" style:parent-style-name="Predefinito-outline4">
      <style:paragraph-properties fo:margin-top="0cm" fo:margin-bottom="0.1cm"/>
      <style:text-properties fo:font-size="20pt" style:font-size-asian="20pt" style:font-size-complex="20pt"/>
    </style:style>
    <style:style style:name="Predefinito-outline6" style:family="presentation" style:parent-style-name="Predefinito-outline5">
      <style:paragraph-properties fo:margin-top="0cm" fo:margin-bottom="0.1cm"/>
      <style:text-properties fo:font-size="20pt" style:font-size-asian="20pt" style:font-size-complex="20pt"/>
    </style:style>
    <style:style style:name="Predefinito-outline7" style:family="presentation" style:parent-style-name="Predefinito-outline6">
      <style:paragraph-properties fo:margin-top="0cm" fo:margin-bottom="0.1cm"/>
      <style:text-properties fo:font-size="20pt" style:font-size-asian="20pt" style:font-size-complex="20pt"/>
    </style:style>
    <style:style style:name="Predefinito-outline8" style:family="presentation" style:parent-style-name="Predefinito-outline7">
      <style:paragraph-properties fo:margin-top="0cm" fo:margin-bottom="0.1cm"/>
      <style:text-properties fo:font-size="20pt" style:font-size-asian="20pt" style:font-size-complex="20pt"/>
    </style:style>
    <style:style style:name="Predefinito-outline9" style:family="presentation" style:parent-style-name="Predefinito-outline8">
      <style:paragraph-properties fo:margin-top="0cm" fo:margin-bottom="0.1cm"/>
      <style:text-properties fo:font-size="20pt" style:font-size-asian="20pt" style:font-size-complex="20pt"/>
    </style:style>
    <style:style style:name="Predefinito-subtitle" style:family="presentation">
      <style:graphic-properties draw:stroke="none" draw:fill="none" draw:textarea-vertical-align="middle">
        <text:list-style style:name="Predefinito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-title" style:family="presentation">
      <style:graphic-properties draw:stroke="none" draw:fill="none" draw:textarea-vertical-align="middle">
        <text:list-style style:name="Predefinito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90%"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it" style:country-asian="IT" style:font-style-asian="normal" style:font-weight-asian="normal" style:font-family-complex="'Lucida Sans'" style:font-family-generic-complex="system" style:font-pitch-complex="variable" style:font-size-complex="1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_20_1-background" style:display-name="Predefinito 1-background" style:family="presentation">
      <style:graphic-properties draw:stroke="none" draw:fill="solid" draw:fill-color="#ffffff"/>
      <style:text-properties style:letter-kerning="true"/>
    </style:style>
    <style:style style:name="Predefinito_20_1-backgroundobjects" style:display-name="Predefinito 1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_20_1-notes" style:display-name="Predefinito 1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_20_1-outline1" style:display-name="Predefinito 1-outline1" style:family="presentation">
      <style:graphic-properties draw:stroke="none" draw:fill="none">
        <text:list-style style:name="Predefinito_20_1-outline1" style:display-name="Predefinito 1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line-height="90%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it" style:country-asian="IT" style:font-style-asian="normal" style:font-weight-asian="normal" style:font-family-complex="'Lucida Sans'" style:font-family-generic-complex="system" style:font-pitch-complex="variable" style:font-size-complex="2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_20_1-outline2" style:display-name="Predefinito 1-outline2" style:family="presentation" style:parent-style-name="Predefinito_20_1-outline1">
      <style:paragraph-properties fo:margin-top="0cm" fo:margin-bottom="0.4cm" fo:line-height="90%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redefinito_20_1-outline3" style:display-name="Predefinito 1-outline3" style:family="presentation" style:parent-style-name="Predefinito_20_1-outline2">
      <style:paragraph-properties fo:margin-top="0cm" fo:margin-bottom="0.3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_20_1-outline4" style:display-name="Predefinito 1-outline4" style:family="presentation" style:parent-style-name="Predefinito_20_1-outline3">
      <style:paragraph-properties fo:margin-top="0cm" fo:margin-bottom="0.2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_20_1-outline5" style:display-name="Predefinito 1-outline5" style:family="presentation" style:parent-style-name="Predefinito_20_1-outline4">
      <style:paragraph-properties fo:margin-top="0cm" fo:margin-bottom="0.1cm"/>
      <style:text-properties fo:font-size="20pt" style:font-size-asian="20pt" style:font-size-complex="20pt"/>
    </style:style>
    <style:style style:name="Predefinito_20_1-outline6" style:display-name="Predefinito 1-outline6" style:family="presentation" style:parent-style-name="Predefinito_20_1-outline5">
      <style:paragraph-properties fo:margin-top="0cm" fo:margin-bottom="0.1cm"/>
      <style:text-properties fo:font-size="20pt" style:font-size-asian="20pt" style:font-size-complex="20pt"/>
    </style:style>
    <style:style style:name="Predefinito_20_1-outline7" style:display-name="Predefinito 1-outline7" style:family="presentation" style:parent-style-name="Predefinito_20_1-outline6">
      <style:paragraph-properties fo:margin-top="0cm" fo:margin-bottom="0.1cm"/>
      <style:text-properties fo:font-size="20pt" style:font-size-asian="20pt" style:font-size-complex="20pt"/>
    </style:style>
    <style:style style:name="Predefinito_20_1-outline8" style:display-name="Predefinito 1-outline8" style:family="presentation" style:parent-style-name="Predefinito_20_1-outline7">
      <style:paragraph-properties fo:margin-top="0cm" fo:margin-bottom="0.1cm"/>
      <style:text-properties fo:font-size="20pt" style:font-size-asian="20pt" style:font-size-complex="20pt"/>
    </style:style>
    <style:style style:name="Predefinito_20_1-outline9" style:display-name="Predefinito 1-outline9" style:family="presentation" style:parent-style-name="Predefinito_20_1-outline8">
      <style:paragraph-properties fo:margin-top="0cm" fo:margin-bottom="0.1cm"/>
      <style:text-properties fo:font-size="20pt" style:font-size-asian="20pt" style:font-size-complex="20pt"/>
    </style:style>
    <style:style style:name="Predefinito_20_1-subtitle" style:display-name="Predefinito 1-subtitle" style:family="presentation">
      <style:graphic-properties draw:stroke="none" draw:fill="none" draw:textarea-vertical-align="middle">
        <text:list-style style:name="Predefinito_20_1-subtitle" style:display-name="Predefinito 1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_20_1-title" style:display-name="Predefinito 1-title" style:family="presentation">
      <style:graphic-properties draw:stroke="none" draw:fill="none" draw:textarea-vertical-align="middle">
        <text:list-style style:name="Predefinito_20_1-title" style:display-name="Predefinito 1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90%"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it" style:country-asian="IT" style:font-style-asian="normal" style:font-weight-asian="normal" style:font-family-complex="'Lucida Sans'" style:font-family-generic-complex="system" style:font-pitch-complex="variable" style:font-size-complex="1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1">
      <presentation:placeholder presentation:object="title" svg:x="2.058cm" svg:y="1.743cm" svg:width="23.912cm" svg:height="3.507cm"/>
      <presentation:placeholder presentation:object="object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33.867cm" fo:page-height="19.05cm" style:print-orientation="landscape"/>
    </style:page-layout>
    <style:style style:name="Mdp1" style:family="drawing-page">
      <style:drawing-page-properties draw:background-size="border" draw:fill="solid" draw:fill-color="#ffffff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number:date-style style:name="D1" number:automatic-order="true">
      <number:day number:style="long"/>
      <number:text>.</number:text>
      <number:month number:style="long"/>
      <number:text>.</number:text>
      <number:year number:style="long"/>
    </number:date-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pr1" style:family="presentation" style:parent-style-name="Predefinito-title">
      <style:graphic-properties draw:stroke="none" svg:stroke-width="0cm" draw:fill="none" draw:textarea-vertical-align="bottom" draw:auto-grow-height="false" fo:min-height="3.181cm" fo:padding-top="0.125cm" fo:padding-bottom="0.125cm" fo:padding-left="0.25cm" fo:padding-right="0.25cm" fo:wrap-option="wrap"/>
    </style:style>
    <style:style style:name="Mpr2" style:family="presentation" style:parent-style-name="Predefinito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3" style:family="presentation" style:parent-style-name="Predefinito-backgroundobjects">
      <style:graphic-properties draw:stroke="none" draw:fill="none" draw:fill-color="#ffffff" draw:auto-grow-height="false" fo:min-height="1.485cm"/>
    </style:style>
    <style:style style:name="Mpr4" style:family="presentation" style:parent-style-name="Predefinito-backgroundobjects">
      <style:graphic-properties draw:stroke="none" draw:fill="none" draw:fill-color="#ffffff" draw:textarea-vertical-align="bottom" draw:auto-grow-height="false" fo:min-height="1.485cm"/>
    </style:style>
    <style:style style:name="Mpr5" style:family="presentation" style:parent-style-name="Predefinito_20_1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Mpr6" style:family="presentation" style:parent-style-name="Predefinito_20_1-outline1">
      <style:graphic-properties draw:stroke="none" svg:stroke-width="0cm" draw:fill="none" draw:textarea-vertical-align="top" draw:auto-grow-height="false" fo:min-height="12.573cm" fo:padding-top="0.125cm" fo:padding-bottom="0.125cm" fo:padding-left="0.25cm" fo:padding-right="0.25cm" fo:wrap-option="wrap"/>
    </style:style>
    <style:style style:name="Mpr7" style:family="presentation" style:parent-style-name="Predefinito_20_1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8" style:family="presentation" style:parent-style-name="Predefinito_20_1-backgroundobjects">
      <style:graphic-properties draw:stroke="none" draw:fill="none" draw:fill-color="#ffffff" draw:auto-grow-height="false" fo:min-height="1.485cm"/>
    </style:style>
    <style:style style:name="Mpr9" style:family="presentation" style:parent-style-name="Predefinito_20_1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margin-top="0cm" fo:margin-bottom="0cm" fo:line-height="90%" fo:text-align="start" style:punctuation-wrap="hanging" style:writing-mode="lr-tb"/>
      <style:text-properties fo:hyphenate="false"/>
    </style:style>
    <style:style style:name="MP4" style:family="paragraph">
      <style:paragraph-properties style:font-independent-line-spacing="true"/>
      <style:text-properties fo:font-size="18pt"/>
    </style:style>
    <style:style style:name="MP5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font-size="18pt" style:font-size-asian="14pt" style:font-size-complex="14pt" fo:hyphenate="false"/>
    </style:style>
    <style:style style:name="MP6" style:family="paragraph">
      <style:paragraph-properties style:font-independent-line-spacing="true"/>
      <style:text-properties fo:font-size="18pt" style:font-size-asian="14pt" style:font-size-complex="14pt"/>
    </style:style>
    <style:style style:name="MP7" style:family="paragraph">
      <style:paragraph-properties fo:text-align="center" style:font-independent-line-spacing="true"/>
      <style:text-properties fo:font-size="18pt" style:font-size-asian="14pt" style:font-size-complex="14pt"/>
    </style:style>
    <style:style style:name="MP8" style:family="paragraph">
      <style:paragraph-properties fo:text-align="end" style:font-independent-line-spacing="true"/>
      <style:text-properties fo:font-size="18pt" style:font-size-asian="14pt" style:font-size-complex="14pt"/>
    </style:style>
    <style:style style:name="MP9" style:family="paragraph">
      <style:paragraph-properties fo:margin-left="0cm" fo:margin-right="0cm" fo:margin-top="0.353cm" fo:margin-bottom="0.5cm" fo:line-height="90%" fo:text-align="start" fo:text-indent="0cm" style:punctuation-wrap="hanging" style:writing-mode="lr-tb"/>
      <style:text-properties fo:hyphenate="false"/>
    </style:style>
    <style:style style:name="MP10" style:family="paragraph">
      <style:paragraph-properties fo:margin-left="0cm" fo:margin-right="0cm" fo:margin-top="0.176cm" fo:margin-bottom="0.5cm" fo:line-height="90%" fo:text-align="start" fo:text-indent="0cm" style:punctuation-wrap="hanging" style:writing-mode="lr-tb"/>
      <style:text-properties fo:hyphenate="false"/>
    </style:style>
    <style:style style:name="MT1" style:family="text">
      <style:text-properties fo:font-size="14pt" style:font-size-asian="14pt" style:font-size-complex="14pt"/>
    </style:style>
    <style:style style:name="MT2" style:family="text">
      <style:text-properties fo:color="#000000" style:text-line-through-style="none" fo:font-family="'Calibri Light'" fo:font-size="60pt" fo:letter-spacing="normal" fo:font-style="normal" style:text-underline-style="none" fo:font-weight="normal" style:font-size-asian="60pt" style:font-style-asian="normal" style:font-weight-asian="normal" style:font-size-complex="60pt" style:font-style-complex="normal" style:font-weight-complex="normal"/>
    </style:style>
    <style:style style:name="MT3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MT4" style:family="text">
      <style:text-properties fo:color="#000000" style:text-line-through-style="none" fo:font-family="'Calibri Light'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MT5" style:family="text">
      <style:text-properties fo:color="#000000" style:text-line-through-style="none" fo:font-family="Calibri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MT6" style:family="text">
      <style:text-properties fo:color="#000000" style:text-line-through-style="none" fo:font-family="Calibri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MT7" style:family="text"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4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5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6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7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•">
        <style:list-level-properties text:space-before="3.811cm" text:min-label-width="0.634cm"/>
        <style:text-properties fo:font-family="Arial" style:font-family-generic="swiss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8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•">
        <style:list-level-properties text:space-before="3.811cm" text:min-label-width="0.634cm"/>
        <style:text-properties fo:font-family="Arial" style:font-family-generic="swiss" style:use-window-font-color="true" fo:font-size="75%"/>
      </text:list-level-style-bullet>
      <text:list-level-style-bullet text:level="5" text:bullet-char="•">
        <style:list-level-properties text:space-before="5.081cm" text:min-label-width="0.634cm"/>
        <style:text-properties fo:font-family="Arial" style:font-family-generic="swiss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  <draw:frame draw:style-name="Mgr1" draw:text-style-name="MP1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2" draw:layer="backgroundobjects" svg:width="9.113cm" svg:height="1.484cm" svg:x="11.886cm" svg:y="0cm" presentation:class="date-time">
        <draw:text-box>
          <text:p text:style-name="MP2">
            <text:span text:style-name="MT1">
              <presentation:date-time/>
            </text:span>
          </text:p>
        </draw:text-box>
      </draw:frame>
      <draw:frame draw:style-name="Mgr2" draw:text-style-name="MP1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2" draw:layer="backgroundobjects" svg:width="9.113cm" svg:height="1.484cm" svg:x="11.886cm" svg:y="28.215cm" presentation:class="page-number">
        <draw:text-box>
          <text:p text:style-name="MP2">
            <text:span text:style-name="MT1">
              <text:page-number>4</text:page-number>
            </text:span>
          </text:p>
        </draw:text-box>
      </draw:frame>
    </style:handout-master>
    <style:master-page style:name="Predefinito" style:page-layout-name="PM1" draw:style-name="Mdp1">
      <draw:frame draw:name="Titolo 1" presentation:style-name="Mpr1" draw:text-style-name="MP4" draw:layer="backgroundobjects" svg:width="25.399cm" svg:height="6.631cm" svg:x="4.233cm" svg:y="3.118cm" presentation:class="title" presentation:user-transformed="true">
        <draw:text-box>
          <text:p text:style-name="MP3">
            <text:span text:style-name="MT2">Fate clic per modificare il formato del testo del titoloFare clic per modificare lo stile del titolo dello schema</text:span>
          </text:p>
        </draw:text-box>
      </draw:frame>
      <draw:frame draw:name="Segnaposto data 3" presentation:style-name="Mpr2" draw:text-style-name="MP6" draw:layer="backgroundobjects" svg:width="7.619cm" svg:height="1.013cm" svg:x="2.328cm" svg:y="17.657cm" presentation:class="date-time" presentation:user-transformed="true">
        <draw:text-box>
          <text:p text:style-name="MP5">
            <text:span text:style-name="MT3">
              <text:date style:data-style-name="D1" text:date-value="2019-12-15">15/12/19</text:date>
            </text:span>
          </text:p>
        </draw:text-box>
      </draw:frame>
      <draw:frame draw:name="Segnaposto piè di pagina 4" presentation:style-name="Mpr2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egnaposto numero diapositiva 5" presentation:style-name="Mpr2" draw:text-style-name="MP8" draw:layer="backgroundobjects" svg:width="7.619cm" svg:height="1.013cm" svg:x="23.918cm" svg:y="17.657cm" presentation:class="page-number" presentation:user-transformed="true">
        <draw:text-box>
          <text:p text:style-name="MP5">
            <text:span text:style-name="MT3">
              <text:page-number>4</text:page-number>
            </text:span>
          </text:p>
        </draw:text-box>
      </draw:frame>
      <draw:frame presentation:style-name="Predefinito-outline1" draw:layer="backgroundobjects" svg:width="30.479cm" svg:height="12.572cm" svg:x="1.693cm" svg:y="4.457cm" presentation:class="outline" presentation:placeholder="true">
        <draw:text-box/>
      </draw:frame>
      <presentation:notes style:page-layout-name="PM0">
        <draw:page-thumbnail presentation:style-name="Predefinito-title" draw:layer="backgroundobjects" svg:width="14.848cm" svg:height="11.136cm" svg:x="3.075cm" svg:y="2.257cm" presentation:class="page"/>
        <draw:frame presentation:style-name="Predefinito-notes" draw:layer="backgroundobjects" svg:width="16.799cm" svg:height="13.364cm" svg:x="2.1cm" svg:y="14.107cm" presentation:class="notes" presentation:placeholder="true">
          <draw:text-box/>
        </draw:frame>
        <draw:frame presentation:style-name="Mpr3" draw:text-style-name="MP1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3" draw:text-style-name="MP2" draw:layer="backgroundobjects" svg:width="9.113cm" svg:height="1.484cm" svg:x="11.886cm" svg:y="0cm" presentation:class="date-time">
          <draw:text-box>
            <text:p text:style-name="MP2">
              <text:span text:style-name="MT1">
                <presentation:date-time/>
              </text:span>
            </text:p>
          </draw:text-box>
        </draw:frame>
        <draw:frame presentation:style-name="Mpr4" draw:text-style-name="MP1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4" draw:text-style-name="MP2" draw:layer="backgroundobjects" svg:width="9.113cm" svg:height="1.484cm" svg:x="11.886cm" svg:y="28.215cm" presentation:class="page-number">
          <draw:text-box>
            <text:p text:style-name="MP2">
              <text:span text:style-name="MT1">
                <text:page-number>4</text:page-number>
              </text:span>
            </text:p>
          </draw:text-box>
        </draw:frame>
      </presentation:notes>
    </style:master-page>
    <style:master-page style:name="Predefinito_20_1" style:display-name="Predefinito 1" style:page-layout-name="PM1" draw:style-name="Mdp1">
      <draw:frame draw:name="Titolo 1" presentation:style-name="Mpr5" draw:text-style-name="MP4" draw:layer="backgroundobjects" svg:width="29.209cm" svg:height="3.681cm" svg:x="2.328cm" svg:y="1.014cm" presentation:class="title" presentation:user-transformed="true">
        <draw:text-box>
          <text:p text:style-name="MP3">
            <text:span text:style-name="MT4">Fate clic per modificare il formato del testo del titoloFare clic per modificare lo stile del titolo dello schema</text:span>
          </text:p>
        </draw:text-box>
      </draw:frame>
      <draw:frame draw:name="Segnaposto contenuto 2" presentation:style-name="Mpr6" draw:text-style-name="MP4" draw:layer="backgroundobjects" svg:width="29.209cm" svg:height="12.086cm" svg:x="2.328cm" svg:y="5.071cm" presentation:class="outline" presentation:user-transformed="true">
        <draw:text-box>
          <text:list text:style-name="ML3">
            <text:list-item>
              <text:p>
                <text:span text:style-name="MT5">Fate clic per modificare il formato del testo della struttura</text:span>
              </text:p>
              <text:list>
                <text:list-item>
                  <text:p>
                    <text:span text:style-name="MT5">Secondo livello struttura</text:span>
                  </text:p>
                  <text:list>
                    <text:list-item>
                      <text:p>
                        <text:span text:style-name="MT5">Terzo livello struttura</text:span>
                      </text:p>
                      <text:list>
                        <text:list-item>
                          <text:p>
                            <text:span text:style-name="MT5">Quarto livello struttura</text:span>
                          </text:p>
                          <text:list>
                            <text:list-item>
                              <text:p>
                                <text:span text:style-name="MT5">Quinto livello struttura</text:span>
                              </text:p>
                              <text:list>
                                <text:list-item>
                                  <text:p>
                                    <text:span text:style-name="MT5">Sesto livello struttura</text:span>
                                  </text:p>
                                  <text:list>
                                    <text:list-item>
                                      <text:p>
                                        <text:span text:style-name="MT5">Settimo livello struttura</text:span>
                                      </text:p>
                                      <text:list>
                                        <text:list-item>
                                          <text:p>
                                            <text:span text:style-name="MT5">Ottavo livello struttura</text:span>
                                          </text:p>
                                        </text:list-item>
                                      </text:list>
                                    </text:list-item>
                                  </text:list>
                                </text:list-item>
                              </text:list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4">
            <text:list-item>
              <text:p text:style-name="MP9">
                <text:span text:style-name="MT5">Nono livello strutturaFare clic per modificare gli stili del testo dello schema</text:span>
              </text:p>
            </text:list-item>
          </text:list>
          <text:list text:style-name="ML5">
            <text:list-item>
              <text:list>
                <text:list-item>
                  <text:p text:style-name="MP10">
                    <text:span text:style-name="MT6">Secondo livello</text:span>
                  </text:p>
                </text:list-item>
              </text:list>
            </text:list-item>
          </text:list>
          <text:list text:style-name="ML6">
            <text:list-item>
              <text:list>
                <text:list-item>
                  <text:list>
                    <text:list-item>
                      <text:p text:style-name="MP10">
                        <text:span text:style-name="MT7">Terzo livello</text:span>
                      </text:p>
                    </text:list-item>
                  </text:list>
                </text:list-item>
              </text:list>
            </text:list-item>
          </text:list>
          <text:list text:style-name="ML7">
            <text:list-item>
              <text:list>
                <text:list-item>
                  <text:list>
                    <text:list-item>
                      <text:list>
                        <text:list-item>
                          <text:p text:style-name="MP10">
                            <text:span text:style-name="MT3">Quarto livello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8">
            <text:list-item>
              <text:list>
                <text:list-item>
                  <text:list>
                    <text:list-item>
                      <text:list>
                        <text:list-item>
                          <text:list>
                            <text:list-item>
                              <text:p text:style-name="MP10">
                                <text:span text:style-name="MT3">Quinto livello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draw:name="Segnaposto data 3" presentation:style-name="Mpr7" draw:text-style-name="MP6" draw:layer="backgroundobjects" svg:width="7.619cm" svg:height="1.013cm" svg:x="2.328cm" svg:y="17.657cm" presentation:class="date-time" presentation:user-transformed="true">
        <draw:text-box>
          <text:p text:style-name="MP5">
            <text:span text:style-name="MT3">
              <text:date style:data-style-name="D1" text:date-value="2019-12-15">15/12/19</text:date>
            </text:span>
          </text:p>
        </draw:text-box>
      </draw:frame>
      <draw:frame draw:name="Segnaposto piè di pagina 4" presentation:style-name="Mpr7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egnaposto numero diapositiva 5" presentation:style-name="Mpr7" draw:text-style-name="MP8" draw:layer="backgroundobjects" svg:width="7.619cm" svg:height="1.013cm" svg:x="23.918cm" svg:y="17.657cm" presentation:class="page-number" presentation:user-transformed="true">
        <draw:text-box>
          <text:p text:style-name="MP5">
            <text:span text:style-name="MT3">
              <text:page-number>4</text:page-number>
            </text:span>
          </text:p>
        </draw:text-box>
      </draw:frame>
      <presentation:notes style:page-layout-name="PM0">
        <draw:page-thumbnail presentation:style-name="Predefinito_20_1-title" draw:layer="backgroundobjects" svg:width="19.798cm" svg:height="11.136cm" svg:x="0.6cm" svg:y="2.257cm" presentation:class="page"/>
        <draw:frame presentation:style-name="Predefinito_20_1-notes" draw:layer="backgroundobjects" svg:width="16.799cm" svg:height="13.364cm" svg:x="2.1cm" svg:y="14.107cm" presentation:class="notes" presentation:placeholder="true">
          <draw:text-box/>
        </draw:frame>
        <draw:frame presentation:style-name="Mpr8" draw:text-style-name="MP1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8" draw:text-style-name="MP2" draw:layer="backgroundobjects" svg:width="9.113cm" svg:height="1.484cm" svg:x="11.886cm" svg:y="0cm" presentation:class="date-time">
          <draw:text-box>
            <text:p text:style-name="MP2">
              <text:span text:style-name="MT1">
                <presentation:date-time/>
              </text:span>
            </text:p>
          </draw:text-box>
        </draw:frame>
        <draw:frame presentation:style-name="Mpr9" draw:text-style-name="MP1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9" draw:text-style-name="MP2" draw:layer="backgroundobjects" svg:width="9.113cm" svg:height="1.484cm" svg:x="11.886cm" svg:y="28.215cm" presentation:class="page-number">
          <draw:text-box>
            <text:p text:style-name="MP2">
              <text:span text:style-name="MT1">
                <text:page-number>4</text:page-number>
              </text:span>
            </text:p>
          </draw:text-box>
        </draw:frame>
      </presentation:notes>
    </style:master-page>
  </office:master-styles>
</office:document-styles>
</file>