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4" style:family="text">
      <style:text-properties fo:font-family="Calibri" style:font-family-generic="swiss" style:font-pitch="variable" fo:font-size="18pt" style:font-size-asian="18pt" style:font-size-complex="18pt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UtenteAnonimo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4">
                  <text:span text:style-name="T3">9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3">Manda segnalazioni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3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3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3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8.937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3">Click sul tasto “inviaci una segnalazione” nella schermata contattaci dell'app, o click sul link nella home page del sito web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3">Low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14">
                <text:p>
                  <text:span text:style-name="T4">L'Admin può controllare più efficacemente l'andamento dell'app</text:span>
                </text:p>
              </table:table-cell>
            </table:table-row>
            <table:table-row table:style-name="ro1">
              <table:table-cell table:style-name="ce22">
                <text:p text:style-name="P4">
                  <text:span text:style-name="T2">Attore principale</text:span>
                </text:p>
              </table:table-cell>
              <table:table-cell table:style-name="ce23">
                <text:p text:style-name="P4">
                  <text:span text:style-name="T3">PetSitter</text:span>
                </text:p>
              </table:table-cell>
            </table:table-row>
            <table:table-row table:style-name="ro1">
              <table:table-cell table:style-name="ce24">
                <text:p text:style-name="P4">
                  <text:span text:style-name="T2">Attori secondari</text:span>
                </text:p>
              </table:table-cell>
              <table:table-cell table:style-name="ce25">
                <text:p text:style-name="P4">
                  <text:span text:style-name="T3">Sistema</text:span>
                </text:p>
              </table:table-cell>
            </table:table-row>
            <table:table-row table:style-name="ro1">
              <table:table-cell table:style-name="ce26">
                <text:p text:style-name="P4">
                  <text:span text:style-name="T2">Pre condizioni</text:span>
                </text:p>
              </table:table-cell>
              <table:table-cell table:style-name="ce27">
                <text:p>
                  <text:span text:style-name="T4">Home page sito web, o schermata contattaci dell'app</text:span>
                </text:p>
              </table:table-cell>
            </table:table-row>
            <table:table-row table:style-name="ro1">
              <table:table-cell table:style-name="ce28">
                <text:p text:style-name="P4">
                  <text:span text:style-name="T2">Post condizioni</text:span>
                </text:p>
              </table:table-cell>
              <table:table-cell table:style-name="ce29">
                <text:p text:style-name="P4">
                  <text:span text:style-name="T3">Pagina web di segnalazione avvenuta, segnalazione aggiunta alla lista delle segnalazioni presente nell'interfaccia dell'Admin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3.164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0">
                <text:p text:style-name="P4">
                  <text:span text:style-name="T2">Flusso principale</text:span>
                </text:p>
              </table:table-cell>
              <table:table-cell table:style-name="ce31">
                <text:list text:style-name="L6">
                  <text:list-item>
                    <text:p text:style-name="P4">
                      <text:span text:style-name="T3">Il PetSitter clicca sul tasto “inviaci una segnalazione” o sul link nel sito web.</text:span>
                    </text:p>
                  </text:list-item>
                  <text:list-item>
                    <text:p text:style-name="P4">
                      <text:span text:style-name="T3">Il Sistema redirige il PetSitter sulla pagina web di inserimento valutazione.</text:span>
                    </text:p>
                  </text:list-item>
                  <text:list-item>
                    <text:p text:style-name="P4">
                      <text:span text:style-name="T3">Il PetSitter seleziona la tipologia della segnalazione da un menù a tendina ed inserisce un commento.</text:span>
                    </text:p>
                  </text:list-item>
                  <text:list-item>
                    <text:p text:style-name="P4">
                      <text:span text:style-name="T3">Il PetSitter clicca sul tasto “invia segnalazione”</text:span>
                    </text:p>
                  </text:list-item>
                  <text:list-item>
                    <text:p text:style-name="P4">
                      <text:span text:style-name="T3">Il Sistema aggiunge la segnalazione alla lista delle segnalazioni ed invia una email di conferma al PetSitter ed una di segnalazione effettuata all'Admin.</text:span>
                    </text:p>
                  </text:list-item>
                  <text:list-item>
                    <text:p text:style-name="P4">
                      <text:span text:style-name="T3">Il Sistema redirige il PetSitter alla pagina web di segnalazione effettuata con successo.</text:span>
                    </text:p>
                  </text:list-item>
                </text:list>
                <text:p text:style-name="P4">
                  <text:span text:style-name="T3"/>
                </text:p>
              </table:table-cell>
            </table:table-row>
            <table:table-row table:style-name="ro5">
              <table:table-cell table:style-name="ce32">
                <text:p text:style-name="P4">
                  <text:span text:style-name="T2">Flusso Alternativo 1</text:span>
                </text:p>
              </table:table-cell>
              <table:table-cell table:style-name="ce33">
                <text:p text:style-name="P4">
                  <text:span text:style-name="T3">Punto 4: Il PetSitter non ha ancora inserito una tipologia o un commento.</text:span>
                </text:p>
                <text:p text:style-name="P4">
                  <text:span text:style-name="T3">Il Sistema non permette di cliccare “invia segnalazione” e suggerisce di riempire i campi vuoti.</text:span>
                </text:p>
              </table:table-cell>
            </table:table-row>
            <table:table-row table:style-name="ro3">
              <table:table-cell table:style-name="ce34">
                <text:p text:style-name="P4">
                  <text:span text:style-name="T2">Flusso eccezionale 1</text:span>
                </text:p>
              </table:table-cell>
              <table:table-cell table:style-name="ce14">
                <text:p>
                  <text:span text:style-name="T4">
                    Punto 6: 
                    <text:s/>
                    Il Sistema non salva la segnalazione.
                  </text:span>
                </text:p>
                <text:p>
                  <text:span text:style-name="T4">Il Sistema redirige il PetSitter alla pagina web di segnalazione non riuscita, invitandolo a riprovare in un secondo momento.</text:span>
                </text:p>
              </table:table-cell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2019-12-15T12:45:39.05</dc:date>
    <meta:document-statistic meta:object-count="53"/>
    <meta:generator>OpenOffice/4.1.5$Win32 OpenOffice.org_project/415m1$Build-9789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1150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1150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