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PETCHOOSER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err="1">
                <a:solidFill>
                  <a:srgbClr val="FFFFFF"/>
                </a:solidFill>
              </a:rPr>
              <a:t>UtenteAnonimo</a:t>
            </a:r>
            <a:endParaRPr lang="it-IT" dirty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10558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SiRegistra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app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Nesci, </a:t>
                      </a:r>
                      <a:r>
                        <a:rPr lang="it-IT" dirty="0" err="1"/>
                        <a:t>Accorinti</a:t>
                      </a:r>
                      <a:r>
                        <a:rPr lang="it-IT" dirty="0"/>
                        <a:t>, Di</a:t>
                      </a:r>
                      <a:r>
                        <a:rPr lang="it-IT" baseline="0" dirty="0"/>
                        <a:t> Carmine, Rossi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2019/12/12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Nesci, </a:t>
                      </a:r>
                      <a:r>
                        <a:rPr lang="it-IT" dirty="0" err="1"/>
                        <a:t>Accorinti</a:t>
                      </a:r>
                      <a:r>
                        <a:rPr lang="it-IT" dirty="0"/>
                        <a:t>, Di</a:t>
                      </a:r>
                      <a:r>
                        <a:rPr lang="it-IT" baseline="0" dirty="0"/>
                        <a:t> Carmine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5674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Click</a:t>
                      </a:r>
                      <a:r>
                        <a:rPr lang="it-IT" baseline="0" dirty="0"/>
                        <a:t> su</a:t>
                      </a:r>
                      <a:r>
                        <a:rPr lang="it-IT" dirty="0"/>
                        <a:t> registrazione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  <a:r>
                        <a:rPr lang="it-IT" baseline="0" dirty="0"/>
                        <a:t> volta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UtenteAnonimo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Schermata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sul sito web, pagina di registrazione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696104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Click</a:t>
                      </a:r>
                      <a:r>
                        <a:rPr lang="it-IT" baseline="0" dirty="0"/>
                        <a:t> link registrazione sull’app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err="1"/>
                        <a:t>Redirige</a:t>
                      </a:r>
                      <a:r>
                        <a:rPr lang="it-IT" baseline="0" dirty="0"/>
                        <a:t> sulla pagina web di registrazione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PETCHOOSER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6</cp:revision>
  <dcterms:created xsi:type="dcterms:W3CDTF">2019-11-14T16:15:42Z</dcterms:created>
  <dcterms:modified xsi:type="dcterms:W3CDTF">2019-12-13T10:46:10Z</dcterms:modified>
</cp:coreProperties>
</file>