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PETCHOOSER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Use Cases for </a:t>
            </a:r>
            <a:r>
              <a:rPr lang="it-IT" dirty="0" err="1">
                <a:solidFill>
                  <a:srgbClr val="FFFFFF"/>
                </a:solidFill>
              </a:rPr>
              <a:t>UtenteAnonimo</a:t>
            </a:r>
            <a:endParaRPr lang="it-IT" dirty="0">
              <a:solidFill>
                <a:srgbClr val="FFFFFF"/>
              </a:solidFill>
            </a:endParaRPr>
          </a:p>
          <a:p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166468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Nesci, </a:t>
                      </a:r>
                      <a:r>
                        <a:rPr lang="it-IT" dirty="0" err="1"/>
                        <a:t>Accorinti</a:t>
                      </a:r>
                      <a:r>
                        <a:rPr lang="it-IT" dirty="0"/>
                        <a:t>, Di</a:t>
                      </a:r>
                      <a:r>
                        <a:rPr lang="it-IT" baseline="0" dirty="0"/>
                        <a:t> Carmine, Rossi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2019/13/12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Nesci, </a:t>
                      </a:r>
                      <a:r>
                        <a:rPr lang="it-IT" dirty="0" err="1"/>
                        <a:t>Accorinti</a:t>
                      </a:r>
                      <a:r>
                        <a:rPr lang="it-IT" dirty="0"/>
                        <a:t>, Di</a:t>
                      </a:r>
                      <a:r>
                        <a:rPr lang="it-IT" baseline="0" dirty="0"/>
                        <a:t> Carmine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51571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Apertura</a:t>
                      </a:r>
                      <a:r>
                        <a:rPr lang="it-IT" baseline="0" dirty="0"/>
                        <a:t> </a:t>
                      </a:r>
                      <a:r>
                        <a:rPr lang="it-IT" baseline="0" dirty="0" err="1"/>
                        <a:t>app</a:t>
                      </a:r>
                      <a:r>
                        <a:rPr lang="it-IT" baseline="0" dirty="0"/>
                        <a:t>, click su login sul web, </a:t>
                      </a:r>
                      <a:r>
                        <a:rPr lang="it-IT" baseline="0" dirty="0" err="1"/>
                        <a:t>logout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Low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UtenteAnonimo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Pagina</a:t>
                      </a:r>
                      <a:r>
                        <a:rPr lang="it-IT" baseline="0" dirty="0"/>
                        <a:t> di login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/>
                        <a:t>Homepage web o homepage </a:t>
                      </a:r>
                      <a:r>
                        <a:rPr lang="it-IT" baseline="0" dirty="0" err="1"/>
                        <a:t>app</a:t>
                      </a:r>
                      <a:r>
                        <a:rPr lang="it-IT" baseline="0" dirty="0"/>
                        <a:t> 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783238"/>
              </p:ext>
            </p:extLst>
          </p:nvPr>
        </p:nvGraphicFramePr>
        <p:xfrm>
          <a:off x="838200" y="1825625"/>
          <a:ext cx="10515600" cy="3017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Utente accede alla funzione login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Sistema propone inserimento e-mail e password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L’utente conferma i dati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Il sistema verifica i dati sul DB, se corretti crea una sessione di lavoro per l’utente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Utente viene </a:t>
                      </a:r>
                      <a:r>
                        <a:rPr lang="it-IT" baseline="0" dirty="0" err="1"/>
                        <a:t>rediretto</a:t>
                      </a:r>
                      <a:r>
                        <a:rPr lang="it-IT" baseline="0" dirty="0"/>
                        <a:t> sulla home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Punto 4: l’utente inserisce dati errati</a:t>
                      </a:r>
                    </a:p>
                    <a:p>
                      <a:r>
                        <a:rPr lang="it-IT" dirty="0"/>
                        <a:t>Il sistema registra il numero di tentativi falliti e riporta l’utente al punto 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Punto 4: l’utente inserisce dati errati per 3 volte</a:t>
                      </a:r>
                    </a:p>
                    <a:p>
                      <a:r>
                        <a:rPr lang="it-IT" dirty="0"/>
                        <a:t>Il sistema blocca l’utente e invia un’e-mail con le info di sblocco.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168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PETCHOOSER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Andrea Colleoni</cp:lastModifiedBy>
  <cp:revision>9</cp:revision>
  <dcterms:created xsi:type="dcterms:W3CDTF">2019-11-14T16:15:42Z</dcterms:created>
  <dcterms:modified xsi:type="dcterms:W3CDTF">2019-12-13T10:57:58Z</dcterms:modified>
</cp:coreProperties>
</file>