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jTtJPWLDiHByKQZ2hHDz/Nph4P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E6984D1-9EB4-463A-AF70-E23DFDC2B52A}">
  <a:tblStyle styleId="{DE6984D1-9EB4-463A-AF70-E23DFDC2B52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customschemas.google.com/relationships/presentationmetadata" Target="metadata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testo verticale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olo e testo vertical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contenu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stazione sezione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e contenut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ront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tito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uota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to con didascali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magine con didascali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>
            <p:ph type="ctr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it-IT">
                <a:solidFill>
                  <a:srgbClr val="FFFFFF"/>
                </a:solidFill>
              </a:rPr>
              <a:t>PETCHOOSER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3045368" y="4074718"/>
            <a:ext cx="6105194" cy="682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it-IT">
                <a:solidFill>
                  <a:srgbClr val="FFFFFF"/>
                </a:solidFill>
              </a:rPr>
              <a:t>Use Cases for Proprietario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820994" y="39462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Informazioni generali</a:t>
            </a:r>
            <a:endParaRPr/>
          </a:p>
        </p:txBody>
      </p:sp>
      <p:graphicFrame>
        <p:nvGraphicFramePr>
          <p:cNvPr id="93" name="Google Shape;93;p2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{DE6984D1-9EB4-463A-AF70-E23DFDC2B52A}</a:tableStyleId>
              </a:tblPr>
              <a:tblGrid>
                <a:gridCol w="2483500"/>
                <a:gridCol w="8032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cap="none" strike="noStrike"/>
                        <a:t>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Titolo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Logout </a:t>
                      </a:r>
                      <a:r>
                        <a:rPr lang="it-IT" sz="1800"/>
                        <a:t>(app)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Versione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0.0.1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Accorinti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Data ultima revisione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2019/12/13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 ultima revisione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Riferimenti e documenti collegati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Note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Informazioni"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1858" y="96156"/>
            <a:ext cx="1750142" cy="1750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Attivazione</a:t>
            </a:r>
            <a:endParaRPr/>
          </a:p>
        </p:txBody>
      </p:sp>
      <p:graphicFrame>
        <p:nvGraphicFramePr>
          <p:cNvPr id="100" name="Google Shape;100;p3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{DE6984D1-9EB4-463A-AF70-E23DFDC2B52A}</a:tableStyleId>
              </a:tblPr>
              <a:tblGrid>
                <a:gridCol w="2866050"/>
                <a:gridCol w="7649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Trigger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Click</a:t>
                      </a:r>
                      <a:r>
                        <a:rPr lang="it-IT" sz="1800"/>
                        <a:t> su</a:t>
                      </a:r>
                      <a:r>
                        <a:rPr lang="it-IT" sz="1800"/>
                        <a:t> logout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Frequenza di utilizzo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Rare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Benefici organizzativi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Attore principale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Proprietario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Attori secondari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Applicazione (</a:t>
                      </a:r>
                      <a:r>
                        <a:rPr lang="it-IT" sz="1800"/>
                        <a:t>Sistema)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Pre condizioni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Essere nella pagina profilo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Post condizioni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Pagina di login iniziale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Alta tensione"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1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Svolgimento</a:t>
            </a:r>
            <a:endParaRPr/>
          </a:p>
        </p:txBody>
      </p:sp>
      <p:graphicFrame>
        <p:nvGraphicFramePr>
          <p:cNvPr id="107" name="Google Shape;107;p4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{DE6984D1-9EB4-463A-AF70-E23DFDC2B52A}</a:tableStyleId>
              </a:tblPr>
              <a:tblGrid>
                <a:gridCol w="2688775"/>
                <a:gridCol w="7826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principale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1.Click su</a:t>
                      </a:r>
                      <a:r>
                        <a:rPr lang="it-IT" sz="1800"/>
                        <a:t> link </a:t>
                      </a:r>
                      <a:r>
                        <a:rPr lang="it-IT" sz="1800"/>
                        <a:t>logout nella pagina profilo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2.</a:t>
                      </a:r>
                      <a:r>
                        <a:rPr lang="it-IT" sz="1800"/>
                        <a:t>L’app fa il logout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3.Pagina iniziale di login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Alternativo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eccezionale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Flusso di lavoro"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2459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2019-11-14T16:15:42Z</dcterms:created>
  <dc:creator>Andrea Colleoni</dc:creator>
</cp:coreProperties>
</file>