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loHMXpyl6cvQQLroNeLL5zGz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40E3D5-17B8-45FD-B05E-29001F1FFC20}">
  <a:tblStyle styleId="{1840E3D5-17B8-45FD-B05E-29001F1FFC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{1840E3D5-17B8-45FD-B05E-29001F1FFC20}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Visualizza Profilo</a:t>
                      </a:r>
                      <a:r>
                        <a:rPr lang="it-IT" sz="1800"/>
                        <a:t>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Accorinti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</a:t>
                      </a:r>
                      <a:r>
                        <a:rPr lang="it-IT" sz="1800"/>
                        <a:t>2</a:t>
                      </a:r>
                      <a:r>
                        <a:rPr lang="it-IT" sz="1800"/>
                        <a:t>/13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{1840E3D5-17B8-45FD-B05E-29001F1FFC20}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 </a:t>
                      </a:r>
                      <a:r>
                        <a:rPr lang="it-IT" sz="1800"/>
                        <a:t>visualizza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-IT" sz="1800"/>
                        <a:t>Riassunto di tutte le informazionali  personali dell’utente  e dell’animale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Proprietario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 (applicazione)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Qualsiasi schermata (deve essere logato)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di trova sulla pagina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{1840E3D5-17B8-45FD-B05E-29001F1FFC20}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 </a:t>
                      </a:r>
                      <a:r>
                        <a:rPr lang="it-IT" sz="1800"/>
                        <a:t>profilo proprietario</a:t>
                      </a:r>
                      <a:r>
                        <a:rPr lang="it-IT" sz="1800"/>
                        <a:t>,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2.Apre pagina </a:t>
                      </a:r>
                      <a:r>
                        <a:rPr lang="it-IT" sz="1800"/>
                        <a:t>profilo proprietario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 foto profilo del proprietario,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2.Apre pagina profilo proprietario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1.Click nome profilo del proprietario,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2.Apre pagina profilo proprietario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