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JXjhay3Kd8b2sr2Y+NxQjn/FI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4AF169-AB84-4738-B9E8-3700B68D4016}">
  <a:tblStyle styleId="{FF4AF169-AB84-4738-B9E8-3700B68D40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UtenteAnonimo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{FF4AF169-AB84-4738-B9E8-3700B68D4016}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UsaChat</a:t>
                      </a:r>
                      <a:r>
                        <a:rPr lang="it-IT" sz="1800"/>
                        <a:t>(app)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Accorinti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2019/12/12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{FF4AF169-AB84-4738-B9E8-3700B68D4016}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</a:t>
                      </a:r>
                      <a:r>
                        <a:rPr lang="it-IT" sz="1800"/>
                        <a:t> su</a:t>
                      </a:r>
                      <a:r>
                        <a:rPr lang="it-IT" sz="1800"/>
                        <a:t> pulsante chat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high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Proprietario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App(sistema)</a:t>
                      </a:r>
                      <a:r>
                        <a:rPr lang="it-IT" sz="1800"/>
                        <a:t>,Petssiter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Qualsiasi schermata dell’app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Schermata chat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{FF4AF169-AB84-4738-B9E8-3700B68D4016}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1.Click</a:t>
                      </a:r>
                      <a:r>
                        <a:rPr lang="it-IT" sz="1800"/>
                        <a:t> link</a:t>
                      </a:r>
                      <a:r>
                        <a:rPr lang="it-IT" sz="1800"/>
                        <a:t> usa chat</a:t>
                      </a:r>
                      <a:r>
                        <a:rPr lang="it-IT" sz="1800"/>
                        <a:t>,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2.Apre pagina </a:t>
                      </a:r>
                      <a:r>
                        <a:rPr lang="it-IT" sz="1800"/>
                        <a:t>della chat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3.selezionare foto o il nome di un petsitter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4.Apre </a:t>
                      </a:r>
                      <a:r>
                        <a:rPr lang="it-IT" sz="1800"/>
                        <a:t>o (continua) </a:t>
                      </a:r>
                      <a:r>
                        <a:rPr lang="it-IT" sz="1800"/>
                        <a:t>conversazione in un altra schermata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