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Ez0uhcBt4QbAFT/dHC+HoHDZA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838F1D-6F60-496D-9F46-F8EB30D1F72B}">
  <a:tblStyle styleId="{13838F1D-6F60-496D-9F46-F8EB30D1F72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chemeClr val="lt1"/>
                </a:solidFill>
              </a:rPr>
              <a:t>Use Cases for Proprietario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{13838F1D-6F60-496D-9F46-F8EB30D1F72B}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SiRegistra(app)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0.0.1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Accorinti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2019/12/12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{13838F1D-6F60-496D-9F46-F8EB30D1F72B}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Click</a:t>
                      </a:r>
                      <a:r>
                        <a:rPr lang="it-IT" sz="1800"/>
                        <a:t> su</a:t>
                      </a:r>
                      <a:r>
                        <a:rPr lang="it-IT" sz="1800"/>
                        <a:t> registrazione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</a:t>
                      </a:r>
                      <a:r>
                        <a:rPr lang="it-IT" sz="1800"/>
                        <a:t> volta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UtenteAnonimo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Sistema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Schermata login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Utente sul sito web, pagina di registrazione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{13838F1D-6F60-496D-9F46-F8EB30D1F72B}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1.Click</a:t>
                      </a:r>
                      <a:r>
                        <a:rPr lang="it-IT" sz="1800"/>
                        <a:t> link registrazione, 2.Apre pagina web di registrazione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2019-11-14T16:15:42Z</dcterms:created>
  <dc:creator>Andrea Colleoni</dc:creator>
</cp:coreProperties>
</file>