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Qt0ReGjV1hyoFDqoln0bjetXe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397608-F256-43B7-BA0D-C98B86ADDF40}">
  <a:tblStyle styleId="{45397608-F256-43B7-BA0D-C98B86ADDF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{45397608-F256-43B7-BA0D-C98B86ADDF40}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SiRegistra(app)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{45397608-F256-43B7-BA0D-C98B86ADDF40}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registrazione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r>
                        <a:rPr lang="it-IT" sz="1800"/>
                        <a:t> volta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UtenteAnonimo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Schermata login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 sul sito web, pagina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{45397608-F256-43B7-BA0D-C98B86ADDF40}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</a:t>
                      </a:r>
                      <a:r>
                        <a:rPr lang="it-IT" sz="1800"/>
                        <a:t> link registrazione, 2.Apre pagina web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