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/S5Wg2ZNHSh/3y3ZikkqNFpYG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297E48-003A-4BE5-8A96-AF931797D644}">
  <a:tblStyle styleId="{85297E48-003A-4BE5-8A96-AF931797D6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{85297E48-003A-4BE5-8A96-AF931797D644}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{85297E48-003A-4BE5-8A96-AF931797D644}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{85297E48-003A-4BE5-8A96-AF931797D644}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