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Q56POt7wnvYWjoAWuwX3RS3fp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7D1213-198B-4B77-80A8-34CF852121E4}">
  <a:tblStyle styleId="{1C7D1213-198B-4B77-80A8-34CF852121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{1C7D1213-198B-4B77-80A8-34CF852121E4}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SiRegistra(app)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{1C7D1213-198B-4B77-80A8-34CF852121E4}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registrazione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r>
                        <a:rPr lang="it-IT" sz="1800"/>
                        <a:t> volta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UtenteAnonimo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 sul sito web, pagina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{1C7D1213-198B-4B77-80A8-34CF852121E4}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 registrazione, 2.Apre pagina web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