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9dcd+oBs0nl38lVfLYzMEgZY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889132-4483-4FCD-8719-DAAFAA0431FA}">
  <a:tblStyle styleId="{F4889132-4483-4FCD-8719-DAAFAA0431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{F4889132-4483-4FCD-8719-DAAFAA0431FA}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{F4889132-4483-4FCD-8719-DAAFAA0431FA}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registrazione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r>
                        <a:rPr lang="it-IT" sz="1800"/>
                        <a:t> volta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UtenteAnonimo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 sul sito web, pagina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{F4889132-4483-4FCD-8719-DAAFAA0431FA}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registrazione, 2.Apre pagina web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