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IcTTjjrNtQjKkHxis5XkRsbW5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7B47C3-29EA-4BC9-84FE-78E50835D4A0}">
  <a:tblStyle styleId="{0D7B47C3-29EA-4BC9-84FE-78E50835D4A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</a:rPr>
              <a:t>Use Cases for Proprietario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{0D7B47C3-29EA-4BC9-84FE-78E50835D4A0}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SiRegistra(app)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2019/12/12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 Accorinti, Di</a:t>
                      </a:r>
                      <a:r>
                        <a:rPr lang="it-IT" sz="1800"/>
                        <a:t> Carmine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{0D7B47C3-29EA-4BC9-84FE-78E50835D4A0}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</a:t>
                      </a:r>
                      <a:r>
                        <a:rPr lang="it-IT" sz="1800"/>
                        <a:t> su</a:t>
                      </a:r>
                      <a:r>
                        <a:rPr lang="it-IT" sz="1800"/>
                        <a:t> registrazione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1</a:t>
                      </a:r>
                      <a:r>
                        <a:rPr lang="it-IT" sz="1800"/>
                        <a:t> volta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UtenteAnonimo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Schermata login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Utente sul sito web, pagina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{0D7B47C3-29EA-4BC9-84FE-78E50835D4A0}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it-IT" sz="1800"/>
                        <a:t>1.Click</a:t>
                      </a:r>
                      <a:r>
                        <a:rPr lang="it-IT" sz="1800"/>
                        <a:t> link registrazione, 2.Apre pagina web di registrazione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2019-11-14T16:15:42Z</dcterms:created>
  <dc:creator>Andrea Colleoni</dc:creator>
</cp:coreProperties>
</file>