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PETCHOOSER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</a:t>
            </a:r>
            <a:r>
              <a:rPr lang="it-IT" dirty="0" err="1" smtClean="0">
                <a:solidFill>
                  <a:srgbClr val="FFFFFF"/>
                </a:solidFill>
              </a:rPr>
              <a:t>UtenteAnonimo</a:t>
            </a:r>
            <a:endParaRPr lang="it-IT" dirty="0" smtClean="0">
              <a:solidFill>
                <a:srgbClr val="FFFFFF"/>
              </a:solidFill>
            </a:endParaRPr>
          </a:p>
          <a:p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10558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SiRegistra</a:t>
                      </a:r>
                      <a:r>
                        <a:rPr lang="it-IT" dirty="0" smtClean="0"/>
                        <a:t>(</a:t>
                      </a:r>
                      <a:r>
                        <a:rPr lang="it-IT" dirty="0" err="1" smtClean="0"/>
                        <a:t>app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0.0.1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Nesci, </a:t>
                      </a:r>
                      <a:r>
                        <a:rPr lang="it-IT" dirty="0" err="1" smtClean="0"/>
                        <a:t>Accorinti</a:t>
                      </a:r>
                      <a:r>
                        <a:rPr lang="it-IT" dirty="0" smtClean="0"/>
                        <a:t>, Di</a:t>
                      </a:r>
                      <a:r>
                        <a:rPr lang="it-IT" baseline="0" dirty="0" smtClean="0"/>
                        <a:t> Carmine, Rossi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2019/12/12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Nesci, </a:t>
                      </a:r>
                      <a:r>
                        <a:rPr lang="it-IT" dirty="0" err="1" smtClean="0"/>
                        <a:t>Accorinti</a:t>
                      </a:r>
                      <a:r>
                        <a:rPr lang="it-IT" dirty="0" smtClean="0"/>
                        <a:t>, Di</a:t>
                      </a:r>
                      <a:r>
                        <a:rPr lang="it-IT" baseline="0" dirty="0" smtClean="0"/>
                        <a:t> Carmine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5674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Trigger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Click</a:t>
                      </a:r>
                      <a:r>
                        <a:rPr lang="it-IT" baseline="0" dirty="0" smtClean="0"/>
                        <a:t> su</a:t>
                      </a:r>
                      <a:r>
                        <a:rPr lang="it-IT" dirty="0" smtClean="0"/>
                        <a:t> registrazione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r>
                        <a:rPr lang="it-IT" baseline="0" dirty="0" smtClean="0"/>
                        <a:t> volta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UtenteAnonimo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Sistema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Schermata </a:t>
                      </a:r>
                      <a:r>
                        <a:rPr lang="it-IT" dirty="0" smtClean="0"/>
                        <a:t>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 sul sito web, pagina di registrazione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89716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dirty="0" smtClean="0"/>
                        <a:t>1.Click</a:t>
                      </a:r>
                      <a:r>
                        <a:rPr lang="it-IT" baseline="0" dirty="0" smtClean="0"/>
                        <a:t> link registrazione, 2.Apre pagina web di registrazione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91</Words>
  <Application>Microsoft Office PowerPoint</Application>
  <PresentationFormat>Personalizzato</PresentationFormat>
  <Paragraphs>36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PETCHOOSER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ProICT01</cp:lastModifiedBy>
  <cp:revision>5</cp:revision>
  <dcterms:created xsi:type="dcterms:W3CDTF">2019-11-14T16:15:42Z</dcterms:created>
  <dcterms:modified xsi:type="dcterms:W3CDTF">2019-12-13T09:16:59Z</dcterms:modified>
</cp:coreProperties>
</file>