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ce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letter-spacing="normal" fo:hyphenate="false"/>
    </style:style>
    <style:style style:name="P6" style:family="paragraph">
      <style:text-properties fo:letter-spacing="normal"/>
    </style:style>
    <style:style style:name="P7" style:family="paragraph">
      <style:paragraph-properties fo:text-align="start" style:punctuation-wrap="hanging" style:writing-mode="lr-tb"/>
      <style:text-properties fo:letter-spacing="normal"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fo:letter-spacing="normal" style:font-size-asian="18pt" style:font-size-complex="18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5">
                  <text:span text:style-name="T3">6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Titolo</text:span>
                </text:p>
              </table:table-cell>
              <table:table-cell table:style-name="ce4">
                <text:p text:style-name="P5">
                  <text:span text:style-name="T3">Switch Animale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Versione</text:span>
                </text:p>
              </table:table-cell>
              <table:table-cell table:style-name="ce2">
                <text:p text:style-name="P5">
                  <text:span text:style-name="T3">0.0.1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Autore</text:span>
                </text:p>
              </table:table-cell>
              <table:table-cell table:style-name="ce4">
                <text:p text:style-name="P5">
                  <text:span text:style-name="T3">Di Carmine 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Data ultima revisione</text:span>
                </text:p>
              </table:table-cell>
              <table:table-cell table:style-name="ce2">
                <text:p text:style-name="P5">
                  <text:span text:style-name="T3">2019/13/12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Autore ultima revisione</text:span>
                </text:p>
              </table:table-cell>
              <table:table-cell table:style-name="ce4">
                <text:p text:style-name="P5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">
                <text:p text:style-name="P5">
                  <text:span text:style-name="T2">Riferimenti e documenti collegati</text:span>
                </text:p>
              </table:table-cell>
              <table:table-cell table:style-name="ce5"/>
            </table:table-row>
            <table:table-row table:style-name="ro3">
              <table:table-cell table:style-name="ce3">
                <text:p text:style-name="P5">
                  <text:span text:style-name="T2">Note</text:span>
                </text:p>
              </table:table-cell>
              <table:table-cell table:style-name="ce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8.759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">
                <text:p text:style-name="P4">
                  <text:span text:style-name="T2">Trigger</text:span>
                </text:p>
              </table:table-cell>
              <table:table-cell table:style-name="ce2">
                <text:p text:style-name="P5">
                  <text:span text:style-name="T3">Ricerca dalla schermata cerca avviata con successo 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Frequenza di utilizzo</text:span>
                </text:p>
              </table:table-cell>
              <table:table-cell table:style-name="ce4">
                <text:p text:style-name="P5">
                  <text:span text:style-name="T3">High</text:span>
                </text:p>
              </table:table-cell>
            </table:table-row>
            <table:table-row table:style-name="ro3">
              <table:table-cell table:style-name="ce1">
                <text:p text:style-name="P5">
                  <text:span text:style-name="T2">Benefici organizzativi</text:span>
                </text:p>
              </table:table-cell>
              <table:table-cell table:style-name="ce7">
                <text:p text:style-name="P6">
                  <text:span text:style-name="T4">Il PetSitter, tramite scorrimenti sullo schermo, può visualizzare agevolmente i lavori disponibili e scegliere i preferiti da rivedere in un secondo momento per la conferma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Attore principale</text:span>
                </text:p>
              </table:table-cell>
              <table:table-cell table:style-name="ce4">
                <text:p text:style-name="P5">
                  <text:span text:style-name="T3">PetSitter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Attori secondari</text:span>
                </text:p>
              </table:table-cell>
              <table:table-cell table:style-name="ce2">
                <text:p text:style-name="P5">
                  <text:span text:style-name="T3">Sistema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Pre condizioni</text:span>
                </text:p>
              </table:table-cell>
              <table:table-cell table:style-name="ce4">
                <text:p text:style-name="P5">
                  <text:span text:style-name="T3">Schermata cerca 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Post condizioni</text:span>
                </text:p>
              </table:table-cell>
              <table:table-cell table:style-name="ce8">
                <text:p text:style-name="P7">
                  <text:span text:style-name="T4">Selezione terminata, schermata preferiti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3.342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1">
                <text:p text:style-name="P4">
                  <text:span text:style-name="T2">Flusso principale</text:span>
                </text:p>
              </table:table-cell>
              <table:table-cell table:style-name="ce2">
                <text:list text:style-name="L2">
                  <text:list-item>
                    <text:p text:style-name="P5">
                      <text:span text:style-name="T3">Il sistema prepara una serie di immagini da proporre al PetSitter e gliele presenta una per volta in ordine di pertinenza rispetto la ricerca impostata in precedenza ( in ogni immagine c'è la foto dell'animale e i dettagli dell'annuncio, ed ogni immagine ne ha una allegata con i dettagli del profilo dell'animale ).</text:span>
                    </text:p>
                  </text:list-item>
                  <text:list-item>
                    <text:p text:style-name="P5">
                      <text:span text:style-name="T3">Il PetSitter scorre le immagini proposte, scorrendo sullo schermo verso sinistra.</text:span>
                    </text:p>
                  </text:list-item>
                  <text:list-item>
                    <text:p text:style-name="P5">
                      <text:span text:style-name="T3">Finite le immagini il Sistema redirige il PetSitter alla schermata preferiti.</text:span>
                    </text:p>
                  </text:list-item>
                </text:list>
                <text:p text:style-name="P5">
                  <text:span text:style-name="T3"/>
                </text:p>
              </table:table-cell>
            </table:table-row>
            <table:table-row table:style-name="ro5">
              <table:table-cell table:style-name="ce3">
                <text:p text:style-name="P5">
                  <text:span text:style-name="T2">Flusso Alternativo 1</text:span>
                </text:p>
              </table:table-cell>
              <table:table-cell table:style-name="ce4">
                <text:p text:style-name="P5">
                  <text:span text:style-name="T3">Punto 3: Il PetSitter scorre sullo schermo verso destra</text:span>
                </text:p>
                <text:p text:style-name="P5">
                  <text:span text:style-name="T3">Il Sistema salva l'annuncio e lo aggiunge alla schermata preferiti.</text:span>
                </text:p>
                <text:p text:style-name="P5">
                  <text:span text:style-name="T3">Il Sistema passa all'immagine successiva.</text:span>
                </text:p>
                <text:p text:style-name="P5">
                  <text:span text:style-name="T3">Punto 3: Il PetSitter clicca l'immagine</text:span>
                </text:p>
                <text:p text:style-name="P5">
                  <text:span text:style-name="T3">Il PetSitter vede l'immagine ruotarsi e visualizza l'immagine allegata. Può tornare all'immagine precedente cliccando di nuovo.</text:span>
                </text:p>
              </table:table-cell>
            </table:table-row>
            <table:table-row table:style-name="ro3">
              <table:table-cell table:style-name="ce1">
                <text:p text:style-name="P5">
                  <text:span text:style-name="T2">Flusso eccezionale 1</text:span>
                </text:p>
              </table:table-cell>
              <table:table-cell table:style-name="ce5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2019-12-15T11:23:39.06</dc:date>
    <meta:generator>OpenOffice/4.1.5$Win32 OpenOffice.org_project/415m1$Build-9789</meta:generator>
    <meta:editing-duration>PT44M27S</meta:editing-duration>
    <meta:editing-cycles>3</meta:editing-cycles>
    <meta:document-statistic meta:object-count="53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1150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3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1150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8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hyphenate="false"/>
    </style:style>
    <style:style style:name="MP10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hyphenate="false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4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5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&lt;numero&gt;</text:page-number>
            </text:span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2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3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3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4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3">
            <text:list-item>
              <text:p>
                <text:span text:style-name="MT5">Fate clic per modificare il formato del testo della struttura</text:span>
              </text:p>
              <text:list>
                <text:list-item>
                  <text:p>
                    <text:span text:style-name="MT5">Secondo livello struttura</text:span>
                  </text:p>
                  <text:list>
                    <text:list-item>
                      <text:p>
                        <text:span text:style-name="MT5">Terzo livello struttura</text:span>
                      </text:p>
                      <text:list>
                        <text:list-item>
                          <text:p>
                            <text:span text:style-name="MT5">Quarto livello struttura</text:span>
                          </text:p>
                          <text:list>
                            <text:list-item>
                              <text:p>
                                <text:span text:style-name="MT5">Quinto livello struttura</text:span>
                              </text:p>
                              <text:list>
                                <text:list-item>
                                  <text:p>
                                    <text:span text:style-name="MT5">Sesto livello struttura</text:span>
                                  </text:p>
                                  <text:list>
                                    <text:list-item>
                                      <text:p>
                                        <text:span text:style-name="MT5">Settimo livello struttura</text:span>
                                      </text:p>
                                      <text:list>
                                        <text:list-item>
                                          <text:p>
                                            <text:span text:style-name="MT5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4">
            <text:list-item>
              <text:p text:style-name="MP9">
                <text:span text:style-name="MT5">Nono livello strutturaFare clic per modificare gli stili del testo dello schema</text:span>
              </text:p>
            </text:list-item>
          </text:list>
          <text:list text:style-name="ML5">
            <text:list-item>
              <text:list>
                <text:list-item>
                  <text:p text:style-name="MP10">
                    <text:span text:style-name="MT6">Secondo livello</text:span>
                  </text:p>
                </text:list-item>
              </text:list>
            </text:list-item>
          </text:list>
          <text:list text:style-name="ML6">
            <text:list-item>
              <text:list>
                <text:list-item>
                  <text:list>
                    <text:list-item>
                      <text:p text:style-name="MP10">
                        <text:span text:style-name="MT7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0">
                            <text:span text:style-name="MT3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0">
                                <text:span text:style-name="MT3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3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3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&lt;numero&gt;</text:page-number>
              </text:span>
            </text:p>
          </draw:text-box>
        </draw:frame>
      </presentation:notes>
    </style:master-page>
  </office:master-styles>
</office:document-styles>
</file>