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font-family="Calibri" style:font-family-generic="swiss" style:font-pitch="variable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ce2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font-family="Calibri" style:font-family-generic="swiss" style:font-pitch="variable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ce3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4" style:family="text">
      <style:text-properties fo:font-family="Calibri" style:font-family-generic="swiss" style:font-pitch="variable" fo:font-size="18pt" style:font-size-asian="18pt" style:font-size-complex="18pt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UtenteAnonimo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4">
                  <text:span text:style-name="T3">7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3">Scelta animale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3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3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3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7.984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3">Clicca su conferma interessamento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3">Medium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22">
                <text:p>
                  <text:span text:style-name="T4">Il PetSitter può confermare l'interessamento dopo aver rivisto con calma tutti gli annunci messi su preferiti</text:span>
                </text:p>
              </table:table-cell>
            </table:table-row>
            <table:table-row table:style-name="ro1">
              <table:table-cell table:style-name="ce23">
                <text:p text:style-name="P4">
                  <text:span text:style-name="T2">Attore principale</text:span>
                </text:p>
              </table:table-cell>
              <table:table-cell table:style-name="ce24">
                <text:p text:style-name="P4">
                  <text:span text:style-name="T3">PetSitter</text:span>
                </text:p>
              </table:table-cell>
            </table:table-row>
            <table:table-row table:style-name="ro1">
              <table:table-cell table:style-name="ce25">
                <text:p text:style-name="P4">
                  <text:span text:style-name="T2">Attori secondari</text:span>
                </text:p>
              </table:table-cell>
              <table:table-cell table:style-name="ce26">
                <text:p text:style-name="P4">
                  <text:span text:style-name="T3">Sistema</text:span>
                </text:p>
              </table:table-cell>
            </table:table-row>
            <table:table-row table:style-name="ro1">
              <table:table-cell table:style-name="ce27">
                <text:p text:style-name="P4">
                  <text:span text:style-name="T2">Pre condizioni</text:span>
                </text:p>
              </table:table-cell>
              <table:table-cell table:style-name="ce28">
                <text:p text:style-name="P4">
                  <text:span text:style-name="T3">Schermata preferiti</text:span>
                </text:p>
              </table:table-cell>
            </table:table-row>
            <table:table-row table:style-name="ro1">
              <table:table-cell table:style-name="ce29">
                <text:p text:style-name="P4">
                  <text:span text:style-name="T2">Post condizioni</text:span>
                </text:p>
              </table:table-cell>
              <table:table-cell table:style-name="ce30">
                <text:p text:style-name="P4">
                  <text:span text:style-name="T3">Schermata preferiti con PetSitter inserito negli “interessati” dell'annuncio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1.017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1">
                <text:p text:style-name="P4">
                  <text:span text:style-name="T2">Flusso principale</text:span>
                </text:p>
              </table:table-cell>
              <table:table-cell table:style-name="ce32">
                <text:list text:style-name="L6">
                  <text:list-item>
                    <text:p text:style-name="P4">
                      <text:span text:style-name="T3">Il PetSitter è sulla schermata preferiti dove visualizza gli annunci salvati dalle ricerche precedenti.</text:span>
                    </text:p>
                  </text:list-item>
                  <text:list-item>
                    <text:p text:style-name="P4">
                      <text:span text:style-name="T3">Il PetSitter clicca su un annuncio e visualizza una schermata con i suoi dettagli.</text:span>
                    </text:p>
                  </text:list-item>
                  <text:list-item>
                    <text:p text:style-name="P4">
                      <text:span text:style-name="T3">Dalla visualizzazione dei dettagli il PetSitter può cliccare su “conferma interessamento” ( nel caso il Sistema salva il PetSitter negli “interessati dell'annuncio, cambia lo stato dell'annuncio nella schermata preferiti e redirige Il PetSitter nella schermata preferiti ) o su “indietro” e tornare alla schermata preferiti</text:span>
                    </text:p>
                  </text:list-item>
                </text:list>
              </table:table-cell>
            </table:table-row>
            <table:table-row table:style-name="ro5">
              <table:table-cell table:style-name="ce33">
                <text:p text:style-name="P4">
                  <text:span text:style-name="T2">Flusso Alternativo 1</text:span>
                </text:p>
              </table:table-cell>
              <table:table-cell table:style-name="ce34">
                <text:p>
                  <text:span text:style-name="T4">
                    Punto 2: 
                    <text:s/>
                    Il PetSitter è stato già inserito nell'annuncio cliccato
                  </text:span>
                </text:p>
                <text:p>
                  <text:span text:style-name="T4">Il Sistema non proporrà più il tasto “conferma interessamento”.</text:span>
                </text:p>
              </table:table-cell>
            </table:table-row>
            <table:table-row table:style-name="ro3">
              <table:table-cell table:style-name="ce35">
                <text:p text:style-name="P4">
                  <text:span text:style-name="T2">Flusso eccezionale 1</text:span>
                </text:p>
              </table:table-cell>
              <table:table-cell table:style-name="ce14"/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2019-12-15T11:22:10.28</dc:date>
    <meta:generator>OpenOffice/4.1.5$Win32 OpenOffice.org_project/415m1$Build-9789</meta:generator>
    <meta:editing-duration>PT41M7S</meta:editing-duration>
    <meta:editing-cycles>1</meta:editing-cycles>
    <meta:document-statistic meta:object-count="53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460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3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460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