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ce2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style:font-size-asian="18pt" style:font-size-complex="18pt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8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Valutazione proprietario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11.262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Click sul tasto “si” nella notifica, click sul tasto “lascia una valutazione” presente in un annuncio nella schermata cronologia match del profilo, click sul link della mail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Medium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22"/>
            </table:table-row>
            <table:table-row table:style-name="ro1">
              <table:table-cell table:style-name="ce23">
                <text:p text:style-name="P4">
                  <text:span text:style-name="T2">Attore principale</text:span>
                </text:p>
              </table:table-cell>
              <table:table-cell table:style-name="ce24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5">
                <text:p text:style-name="P4">
                  <text:span text:style-name="T2">Attori secondari</text:span>
                </text:p>
              </table:table-cell>
              <table:table-cell table:style-name="ce26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7">
                <text:p text:style-name="P4">
                  <text:span text:style-name="T2">Pre condizioni</text:span>
                </text:p>
              </table:table-cell>
              <table:table-cell table:style-name="ce28">
                <text:p text:style-name="P4">
                  <text:span text:style-name="T3">Presenza di notifica in qualsiasi schermata dell'app, schermata cronologia valutazione, corpo della mail ricevuta</text:span>
                </text:p>
              </table:table-cell>
            </table:table-row>
            <table:table-row table:style-name="ro1">
              <table:table-cell table:style-name="ce29">
                <text:p text:style-name="P4">
                  <text:span text:style-name="T2">Post condizioni</text:span>
                </text:p>
              </table:table-cell>
              <table:table-cell table:style-name="ce30">
                <text:p text:style-name="P4">
                  <text:span text:style-name="T3">Schermata web di fine valutazione, inserimento della valutazione nel profilo del Proprietario effettuato ed email di valutazione effettuata inviata ad entrambi gli attori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2.389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1">
                <text:p text:style-name="P4">
                  <text:span text:style-name="T2">Flusso principale</text:span>
                </text:p>
              </table:table-cell>
              <table:table-cell table:style-name="ce32">
                <text:list text:style-name="L5">
                  <text:list-item>
                    <text:p text:style-name="P4">
                      <text:span text:style-name="T3">Il PetSitter clicca sul link della mail ricevuta dopo la scadenza dell'annuncio del match, o clicca su lascia una valutazione nella schermata cronologia match, o clicca “si” nella notifica ricevuta sull'app.</text:span>
                    </text:p>
                  </text:list-item>
                  <text:list-item>
                    <text:p text:style-name="P4">
                      <text:span text:style-name="T3">Il Sistema redirige il PetSitter nella pagina web di valutazione.</text:span>
                    </text:p>
                  </text:list-item>
                  <text:list-item>
                    <text:p text:style-name="P4">
                      <text:span text:style-name="T3">Il PetSitter inserisce numero di stelle ed un commento (opzionale).</text:span>
                    </text:p>
                  </text:list-item>
                  <text:list-item>
                    <text:p text:style-name="P4">
                      <text:span text:style-name="T3">Il PetSitter clicca su invio valutazione.</text:span>
                    </text:p>
                  </text:list-item>
                  <text:list-item>
                    <text:p text:style-name="P4">
                      <text:span text:style-name="T3">Il PetSitter visualizza la pagina web di valutazione effettuata con successo</text:span>
                    </text:p>
                  </text:list-item>
                </text:list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3">
                <text:p text:style-name="P4">
                  <text:span text:style-name="T2">Flusso Alternativo 1</text:span>
                </text:p>
              </table:table-cell>
              <table:table-cell table:style-name="ce34">
                <text:p text:style-name="P4">
                  <text:span text:style-name="T3">Punto 1: Il PetSitter ha già lasciato una valutazione per un annuncio</text:span>
                </text:p>
                <text:p text:style-name="P4">
                  <text:span text:style-name="T3">Il Sistema non fa comparire il tasto “lascia una valutazione” sull'annuncio in cronologia match.</text:span>
                </text:p>
              </table:table-cell>
            </table:table-row>
            <table:table-row table:style-name="ro3">
              <table:table-cell table:style-name="ce35">
                <text:p text:style-name="P4">
                  <text:span text:style-name="T2">Flusso eccezionale 1</text:span>
                </text:p>
              </table:table-cell>
              <table:table-cell table:style-name="ce22">
                <text:p>
                  <text:span text:style-name="T4">Punto 5: La valutazione non è stata inserita </text:span>
                </text:p>
                <text:p>
                  <text:span text:style-name="T4">Il PetSitter visualizza la pagina web di inserimento valutazione non riuscita e viene invitato a riprovare in un secondo momento.</text:span>
                </text:p>
              </table:table-cell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2019-12-15T12:12:48.24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-3106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-3106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