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PETCHOOSER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Use Cases for </a:t>
            </a:r>
            <a:r>
              <a:rPr lang="it-IT" dirty="0" err="1">
                <a:solidFill>
                  <a:srgbClr val="FFFFFF"/>
                </a:solidFill>
              </a:rPr>
              <a:t>UtenteAnonimo</a:t>
            </a:r>
            <a:endParaRPr lang="it-IT" dirty="0">
              <a:solidFill>
                <a:srgbClr val="FFFFFF"/>
              </a:solidFill>
            </a:endParaRPr>
          </a:p>
          <a:p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271706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SiRegistra</a:t>
                      </a:r>
                      <a:r>
                        <a:rPr lang="it-IT" dirty="0"/>
                        <a:t>(web)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Nesci, </a:t>
                      </a:r>
                      <a:r>
                        <a:rPr lang="it-IT" dirty="0" err="1"/>
                        <a:t>Accorinti</a:t>
                      </a:r>
                      <a:r>
                        <a:rPr lang="it-IT" dirty="0"/>
                        <a:t>, Di</a:t>
                      </a:r>
                      <a:r>
                        <a:rPr lang="it-IT" baseline="0" dirty="0"/>
                        <a:t> Carmine, Rossi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2019/13/12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Nesci, </a:t>
                      </a:r>
                      <a:r>
                        <a:rPr lang="it-IT" dirty="0" err="1"/>
                        <a:t>Accorinti</a:t>
                      </a:r>
                      <a:r>
                        <a:rPr lang="it-IT" dirty="0"/>
                        <a:t>, Di</a:t>
                      </a:r>
                      <a:r>
                        <a:rPr lang="it-IT" baseline="0" dirty="0"/>
                        <a:t> Carmine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0968446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Click Registrazione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  <a:r>
                        <a:rPr lang="it-IT" baseline="0" dirty="0"/>
                        <a:t> volta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UtenteAnonimo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Sistema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Home</a:t>
                      </a:r>
                      <a:r>
                        <a:rPr lang="it-IT" baseline="0" dirty="0"/>
                        <a:t> sito web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Pagina di login</a:t>
                      </a:r>
                      <a:r>
                        <a:rPr lang="it-IT" baseline="0" dirty="0"/>
                        <a:t> web o ritorno alla pagina di login dell’</a:t>
                      </a:r>
                      <a:r>
                        <a:rPr lang="it-IT" baseline="0" dirty="0" err="1"/>
                        <a:t>app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8075212"/>
              </p:ext>
            </p:extLst>
          </p:nvPr>
        </p:nvGraphicFramePr>
        <p:xfrm>
          <a:off x="838200" y="1825625"/>
          <a:ext cx="10515600" cy="43891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Click</a:t>
                      </a:r>
                      <a:r>
                        <a:rPr lang="it-IT" baseline="0" dirty="0"/>
                        <a:t> link registrazione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Il sistema propone una pagina con la richiesta dei dati di registrazione indicando quali sono quelli obbligatori e quali quelli facoltativi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Utente inserisce dati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Il sistema verifica che non ci sia già un utente registrato con la stessa chiave (e-mail?)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Salvataggio del nuovo account in stato disattivato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Il sistema invia un’e-mail contenente un link per la verifica dell’account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L’utente clicca sul link di attivazione entro 1 giorno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Il sistema attiva l’utente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Punto 4: l’utente esiste già</a:t>
                      </a:r>
                    </a:p>
                    <a:p>
                      <a:r>
                        <a:rPr lang="it-IT" dirty="0"/>
                        <a:t>Il sistema evidenzia l’errore e riporta l’utente al punto3.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Punto 7:</a:t>
                      </a:r>
                    </a:p>
                    <a:p>
                      <a:r>
                        <a:rPr lang="it-IT" dirty="0"/>
                        <a:t>Trascorso un giorno dalla registrazione, se l’utente non attiva, l’account viene eliminato.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197</Words>
  <Application>Microsoft Office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PETCHOOSER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Andrea Colleoni</cp:lastModifiedBy>
  <cp:revision>8</cp:revision>
  <dcterms:created xsi:type="dcterms:W3CDTF">2019-11-14T16:15:42Z</dcterms:created>
  <dcterms:modified xsi:type="dcterms:W3CDTF">2019-12-13T10:53:50Z</dcterms:modified>
</cp:coreProperties>
</file>