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0BF13659-D320-42BA-B1B2-618A9FBA4868}">
  <a:tblStyle styleId="{0BF13659-D320-42BA-B1B2-618A9FBA48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13838F1D-6F60-496D-9F46-F8EB30D1F7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{13838F1D-6F60-496D-9F46-F8EB30D1F72B}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SiRegistra(app)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Accorinti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2019/12/12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{0BF13659-D320-42BA-B1B2-618A9FBA4868}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Trigger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Click </a:t>
                      </a:r>
                      <a:r>
                        <a:rPr lang="it-IT" sz="1800"/>
                        <a:t>su manda segnalazione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Frequenza di utilizzo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/>
                        <a:t>Rare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Benefici organizzativi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Attore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/>
                        <a:t>Proprietario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Attori secondari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Pre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Schermata </a:t>
                      </a:r>
                      <a:r>
                        <a:rPr lang="it-IT" sz="1800"/>
                        <a:t>switching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Post condizioni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/>
                        <a:t>Schermata motivo segnalazione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13" name="Google Shape;1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16" name="Google Shape;116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{0BF13659-D320-42BA-B1B2-618A9FBA4868}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Flusso principale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1.Click </a:t>
                      </a:r>
                      <a:r>
                        <a:rPr lang="it-IT" sz="1800"/>
                        <a:t>su pulsante manda segnalazione </a:t>
                      </a:r>
                      <a:r>
                        <a:rPr lang="it-IT" sz="1800" u="none" cap="none" strike="noStrike"/>
                        <a:t>,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2.Apre </a:t>
                      </a:r>
                      <a:r>
                        <a:rPr lang="it-IT" sz="1800"/>
                        <a:t>schermata segnalazione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Flusso Alternativo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it-IT" sz="1800" u="none" cap="none" strike="noStrike"/>
                        <a:t>Flusso eccezionale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