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5037E53-1675-4D75-ADF3-6D013C0BDD52}">
  <a:tblStyle styleId="{95037E53-1675-4D75-ADF3-6D013C0BDD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45397608-F256-43B7-BA0D-C98B86ADDF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820994" y="39462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{95037E53-1675-4D75-ADF3-6D013C0BDD52}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17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Titolo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/>
                        <a:t>Inserisce dati animali </a:t>
                      </a:r>
                      <a:r>
                        <a:rPr lang="it-IT" sz="1800" u="none" cap="none" strike="noStrike"/>
                        <a:t>(app)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Versione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0.0.1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Autore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Accorinti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Data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2019/12/1</a:t>
                      </a:r>
                      <a:r>
                        <a:rPr lang="it-IT" sz="1800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Autore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Riferimenti e documenti collegati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Note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{95037E53-1675-4D75-ADF3-6D013C0BDD52}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Trigger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Click su</a:t>
                      </a:r>
                      <a:r>
                        <a:rPr lang="it-IT" sz="1800"/>
                        <a:t> pulsante aggiungi animale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Frequenza di utilizzo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1 volta per </a:t>
                      </a:r>
                      <a:r>
                        <a:rPr lang="it-IT" sz="1800"/>
                        <a:t>animale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Benefici organizzativi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Attore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/>
                        <a:t>Proprietario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Attori secondari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Pre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Schermata </a:t>
                      </a:r>
                      <a:r>
                        <a:rPr lang="it-IT" sz="1800"/>
                        <a:t>annuncio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Post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/>
                        <a:t>Schermata annuncio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20" name="Google Shape;12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{95037E53-1675-4D75-ADF3-6D013C0BDD52}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Flusso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1.Click link </a:t>
                      </a:r>
                      <a:r>
                        <a:rPr lang="it-IT" sz="1800"/>
                        <a:t>aggiungi animle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2.Apre pagina </a:t>
                      </a:r>
                      <a:r>
                        <a:rPr lang="it-IT" sz="1800"/>
                        <a:t>con i dati animale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/>
                        <a:t>3. Aggiungi foto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/>
                        <a:t>4.Aggiungi nome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/>
                        <a:t>5.Aggiungi razza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/>
                        <a:t>6 aggiungi necessità particolari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Flusso Alternativo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Flusso eccezionale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