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4qN5NZY4UuAAA9q2OnyBmyynO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46B6B93-10C8-4E09-B552-3A11CFE30509}">
  <a:tblStyle styleId="{646B6B93-10C8-4E09-B552-3A11CFE30509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72C4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72C4"/>
          </a:solidFill>
        </a:fill>
      </a:tcStyle>
    </a:firstRow>
    <a:neCell>
      <a:tcTxStyle b="off" i="off"/>
    </a:neCell>
    <a:nwCell>
      <a:tcTxStyle b="off" i="off"/>
    </a:nwCell>
  </a:tblStyle>
  <a:tblStyle styleId="{BD7604D9-7D96-460C-B726-87094406466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>PETCHOOSER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it-IT">
                <a:solidFill>
                  <a:schemeClr val="lt1"/>
                </a:solidFill>
              </a:rPr>
              <a:t>Use Cases for Proprietario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20994" y="39462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pic>
        <p:nvPicPr>
          <p:cNvPr descr="Informazioni"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" name="Google Shape;94;p2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{646B6B93-10C8-4E09-B552-3A11CFE30509}</a:tableStyleId>
              </a:tblPr>
              <a:tblGrid>
                <a:gridCol w="2483500"/>
                <a:gridCol w="803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19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Titolo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Annuncio_Proprietario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Versione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0.0.1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Autore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 Accorinti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Data ultima revisione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2019/12/14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Autore ultima revisione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Riferimenti e documenti collegati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Note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3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{BD7604D9-7D96-460C-B726-87094406466B}</a:tableStyleId>
              </a:tblPr>
              <a:tblGrid>
                <a:gridCol w="2866050"/>
                <a:gridCol w="764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Trigger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Click su registrazione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Frequenza di utilizzo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1 volta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Benefici organizzativi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Attore principale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/>
                        <a:t>Proprietario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Attori secondari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Sistema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Pre condizioni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/>
                        <a:t>essere nella schermata principale dell’app(dopo aver publicato un annuncio)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Post condizioni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/>
                        <a:t>pagina principale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lta tensione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4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{BD7604D9-7D96-460C-B726-87094406466B}</a:tableStyleId>
              </a:tblPr>
              <a:tblGrid>
                <a:gridCol w="2688775"/>
                <a:gridCol w="7826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Flusso principale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 u="none" cap="none" strike="noStrike"/>
                        <a:t>1.Click link registrazione, 2.Apre pagina web di registrazione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Flusso Alternativo 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Flusso eccezionale 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lusso di lavoro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