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iXAWJy93QhhDTr635fKSD5mX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76EE44-99DB-47D8-8989-3E1824637826}">
  <a:tblStyle styleId="{C676EE44-99DB-47D8-8989-3E182463782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  <a:tblStyle styleId="{C4D760C2-3978-4310-810F-E5889DDB101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pic>
        <p:nvPicPr>
          <p:cNvPr descr="Informazioni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{C676EE44-99DB-47D8-8989-3E1824637826}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Titolo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Annuncio_Proprietario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Versione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0.0.1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 Accorinti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Data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2019/12/14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Riferimenti e documenti collegati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Note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{C4D760C2-3978-4310-810F-E5889DDB1012}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Trigger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Click s</a:t>
                      </a:r>
                      <a:r>
                        <a:rPr lang="it-IT" sz="1800"/>
                        <a:t>u notifia “vuoi lasciare una valutazione?”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Frequenza di utilizzo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1 volta per notifica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Benefici organizzativi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Attore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Attori secondari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Pre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Aver aperto l’email con il link o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aver ricevuto una notifica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Post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schermata “grazie per aver lasciato una valutazione”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{C4D760C2-3978-4310-810F-E5889DDB1012}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u="none" cap="none" strike="noStrike"/>
                        <a:t>1.Click </a:t>
                      </a:r>
                      <a:r>
                        <a:rPr lang="it-IT" sz="1800"/>
                        <a:t>sulla notifica “vuoi lasciare una valutazione?”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u="none" cap="none" strike="noStrike"/>
                        <a:t> 2.Apre pagina web d</a:t>
                      </a:r>
                      <a:r>
                        <a:rPr lang="it-IT" sz="1800"/>
                        <a:t>i valutazione dell’utente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3.Selezione quante stelle dare da 1 a 5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4.scrivi una breve recensione (opzionale)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5.invia valutazione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6.schermata “grazie per aver lasciato una valutazione”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7.torna nella pagina principale dell’app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Alternativo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1.Apri l’email i   “vuoi lasciare una valutazione del petsitter?” 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2.Click sul link “vuoi lasciare una valutazione?”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3.Apre pagina web di valutazione dell’utente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4.Selezione quante stelle dare da 1 a 5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5.scrivi una breve recensione (opzionale)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6.invia valutazione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7.schermata “grazie per aver lasciato una valutazione”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8.torna nella home page del sito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eccezionale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1.Apri la “Cronoligia match” su annunci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2.Seleziona un annuncio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4..Click sul link “vuoi lasciare una valutazione?”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5..Apre pagina web di valutazione dell’utente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6..Selezione quante stelle dare da 1 a 5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7..scrivi una breve recensione (opzionale)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8.invia valutazione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9.schermata “grazie per aver lasciato una valutazione”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10.torna nella pagina principale dell’app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