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PETCHOOSER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 smtClean="0">
                <a:solidFill>
                  <a:srgbClr val="FFFFFF"/>
                </a:solidFill>
              </a:rPr>
              <a:t>UtenteAnonimo</a:t>
            </a:r>
            <a:endParaRPr lang="it-IT" dirty="0" smtClean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6646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0.0.1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2019/13/12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5157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Trigger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Apertura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app</a:t>
                      </a:r>
                      <a:r>
                        <a:rPr lang="it-IT" baseline="0" dirty="0" smtClean="0"/>
                        <a:t>, click su login sul web, </a:t>
                      </a:r>
                      <a:r>
                        <a:rPr lang="it-IT" baseline="0" dirty="0" err="1" smtClean="0"/>
                        <a:t>logout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Low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UtenteAnonimo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Pagina</a:t>
                      </a:r>
                      <a:r>
                        <a:rPr lang="it-IT" baseline="0" dirty="0" smtClean="0"/>
                        <a:t> di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Homepage web </a:t>
                      </a:r>
                      <a:r>
                        <a:rPr lang="it-IT" baseline="0" dirty="0" smtClean="0"/>
                        <a:t>o </a:t>
                      </a:r>
                      <a:r>
                        <a:rPr lang="it-IT" baseline="0" dirty="0" smtClean="0"/>
                        <a:t>homepage </a:t>
                      </a:r>
                      <a:r>
                        <a:rPr lang="it-IT" baseline="0" dirty="0" err="1" smtClean="0"/>
                        <a:t>app</a:t>
                      </a:r>
                      <a:r>
                        <a:rPr lang="it-IT" baseline="0" dirty="0" smtClean="0"/>
                        <a:t> 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4925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1.Utente </a:t>
                      </a:r>
                      <a:r>
                        <a:rPr lang="it-IT" baseline="0" dirty="0" smtClean="0"/>
                        <a:t>inserisce </a:t>
                      </a:r>
                      <a:r>
                        <a:rPr lang="it-IT" baseline="0" dirty="0" smtClean="0"/>
                        <a:t>nome utente/e-mail e password, 2. Viene autenticato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 fa</a:t>
                      </a:r>
                      <a:r>
                        <a:rPr lang="it-IT" baseline="0" dirty="0" smtClean="0"/>
                        <a:t> click su recupera </a:t>
                      </a:r>
                      <a:r>
                        <a:rPr lang="it-IT" baseline="0" smtClean="0"/>
                        <a:t>password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102</Words>
  <Application>Microsoft Office PowerPoint</Application>
  <PresentationFormat>Personalizzato</PresentationFormat>
  <Paragraphs>37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ProICT01</cp:lastModifiedBy>
  <cp:revision>8</cp:revision>
  <dcterms:created xsi:type="dcterms:W3CDTF">2019-11-14T16:15:42Z</dcterms:created>
  <dcterms:modified xsi:type="dcterms:W3CDTF">2019-12-13T09:56:01Z</dcterms:modified>
</cp:coreProperties>
</file>