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PETCHOOSER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 smtClean="0">
                <a:solidFill>
                  <a:srgbClr val="FFFFFF"/>
                </a:solidFill>
              </a:rPr>
              <a:t>UtenteAnonimo</a:t>
            </a:r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7170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SiRegistra</a:t>
                      </a:r>
                      <a:r>
                        <a:rPr lang="it-IT" dirty="0" smtClean="0"/>
                        <a:t>(web)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0.0.1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2019/13/12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684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Trigger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Click </a:t>
                      </a:r>
                      <a:r>
                        <a:rPr lang="it-IT" dirty="0" smtClean="0"/>
                        <a:t>Registrazione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r>
                        <a:rPr lang="it-IT" baseline="0" dirty="0" smtClean="0"/>
                        <a:t> volta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Home</a:t>
                      </a:r>
                      <a:r>
                        <a:rPr lang="it-IT" baseline="0" dirty="0" smtClean="0"/>
                        <a:t> sito web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Pagina di login</a:t>
                      </a:r>
                      <a:r>
                        <a:rPr lang="it-IT" baseline="0" dirty="0" smtClean="0"/>
                        <a:t> web o ritorno alla pagina di login dell’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3366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1.Click</a:t>
                      </a:r>
                      <a:r>
                        <a:rPr lang="it-IT" baseline="0" dirty="0" smtClean="0"/>
                        <a:t> link registrazione, </a:t>
                      </a:r>
                      <a:r>
                        <a:rPr lang="it-IT" baseline="0" dirty="0" smtClean="0"/>
                        <a:t>2.Utente inserisce dati, 3.Attivazione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Office PowerPoint</Application>
  <PresentationFormat>Personalizzato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ProICT01</cp:lastModifiedBy>
  <cp:revision>6</cp:revision>
  <dcterms:created xsi:type="dcterms:W3CDTF">2019-11-14T16:15:42Z</dcterms:created>
  <dcterms:modified xsi:type="dcterms:W3CDTF">2019-12-13T09:30:08Z</dcterms:modified>
</cp:coreProperties>
</file>