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1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2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3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5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9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0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6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7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font-family="Calibri" style:font-family-generic="swiss" style:font-pitch="variable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ce3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hyphenate="false"/>
    </style:style>
    <style:style style:name="P5" style:family="paragraph">
      <style:text-properties fo:font-family="Calibri" style:font-family-generic="swiss" style:font-pitch="variable" fo:font-size="18pt" style:font-size-asian="18pt" style:font-size-complex="18pt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font-family="Calibri" style:font-family-generic="swiss" style:font-pitch="variable" fo:font-size="18pt" style:font-size-asian="18pt" style:font-size-complex="18pt"/>
    </style:style>
    <style:style style:name="T4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L1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PetSitter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formazioni generali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>
                  <text:span text:style-name="T3">32</text:span>
                </text:p>
              </table:table-cell>
            </table:table-row>
            <table:table-row table:style-name="ro1">
              <table:table-cell table:style-name="ce3">
                <text:p text:style-name="P4">
                  <text:span text:style-name="T2">Titolo</text:span>
                </text:p>
              </table:table-cell>
              <table:table-cell table:style-name="ce4">
                <text:p text:style-name="P4">
                  <text:span text:style-name="T4">Visualizza Profilo Proprietario</text:span>
                </text:p>
              </table:table-cell>
            </table:table-row>
            <table:table-row table:style-name="ro1">
              <table:table-cell table:style-name="ce5">
                <text:p text:style-name="P4">
                  <text:span text:style-name="T2">Versione</text:span>
                </text:p>
              </table:table-cell>
              <table:table-cell table:style-name="ce6">
                <text:p text:style-name="P4">
                  <text:span text:style-name="T4">0.0.1</text:span>
                </text:p>
              </table:table-cell>
            </table:table-row>
            <table:table-row table:style-name="ro1">
              <table:table-cell table:style-name="ce7">
                <text:p text:style-name="P4">
                  <text:span text:style-name="T2">Autore</text:span>
                </text:p>
              </table:table-cell>
              <table:table-cell table:style-name="ce8">
                <text:p text:style-name="P4">
                  <text:span text:style-name="T4">Di Carmine </text:span>
                </text:p>
              </table:table-cell>
            </table:table-row>
            <table:table-row table:style-name="ro1">
              <table:table-cell table:style-name="ce9">
                <text:p text:style-name="P4">
                  <text:span text:style-name="T2">Data ultima revisione</text:span>
                </text:p>
              </table:table-cell>
              <table:table-cell table:style-name="ce10">
                <text:p text:style-name="P4">
                  <text:span text:style-name="T4">2019/13/12</text:span>
                </text:p>
              </table:table-cell>
            </table:table-row>
            <table:table-row table:style-name="ro1">
              <table:table-cell table:style-name="ce11">
                <text:p text:style-name="P4">
                  <text:span text:style-name="T2">Autore ultima revisione</text:span>
                </text:p>
              </table:table-cell>
              <table:table-cell table:style-name="ce12">
                <text:p text:style-name="P4">
                  <text:span text:style-name="T4">Nesci, Accorinti, Di Carmine, Rossi</text:span>
                </text:p>
              </table:table-cell>
            </table:table-row>
            <table:table-row table:style-name="ro2">
              <table:table-cell table:style-name="ce13">
                <text:p text:style-name="P4">
                  <text:span text:style-name="T2">Riferimenti e documenti collegati</text:span>
                </text:p>
              </table:table-cell>
              <table:table-cell table:style-name="ce14"/>
            </table:table-row>
            <table:table-row table:style-name="ro3">
              <table:table-cell table:style-name="ce15">
                <text:p text:style-name="P4">
                  <text:span text:style-name="T2">Note</text:span>
                </text:p>
              </table:table-cell>
              <table:table-cell table:style-name="ce1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8.162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7">
                <text:p text:style-name="P4">
                  <text:span text:style-name="T2">Trigger</text:span>
                </text:p>
              </table:table-cell>
              <table:table-cell table:style-name="ce18">
                <text:p text:style-name="P4">
                  <text:span text:style-name="T4">
                    Click nome o foto profilo del Proprietario nella schermata chat, o nella schermata 
                    <text:s/>
                    preferiti, o nella schermata cronologia match
                  </text:span>
                </text:p>
              </table:table-cell>
            </table:table-row>
            <table:table-row table:style-name="ro1">
              <table:table-cell table:style-name="ce19">
                <text:p text:style-name="P4">
                  <text:span text:style-name="T2">Frequenza di utilizzo</text:span>
                </text:p>
              </table:table-cell>
              <table:table-cell table:style-name="ce20">
                <text:p text:style-name="P4">
                  <text:span text:style-name="T4">High</text:span>
                </text:p>
              </table:table-cell>
            </table:table-row>
            <table:table-row table:style-name="ro3">
              <table:table-cell table:style-name="ce21">
                <text:p text:style-name="P4">
                  <text:span text:style-name="T2">Benefici organizzativi</text:span>
                </text:p>
              </table:table-cell>
              <table:table-cell table:style-name="ce14"/>
            </table:table-row>
            <table:table-row table:style-name="ro1">
              <table:table-cell table:style-name="ce22">
                <text:p text:style-name="P4">
                  <text:span text:style-name="T2">Attore principale</text:span>
                </text:p>
              </table:table-cell>
              <table:table-cell table:style-name="ce23">
                <text:p text:style-name="P4">
                  <text:span text:style-name="T4">PetSitter</text:span>
                </text:p>
              </table:table-cell>
            </table:table-row>
            <table:table-row table:style-name="ro1">
              <table:table-cell table:style-name="ce24">
                <text:p text:style-name="P4">
                  <text:span text:style-name="T2">Attori secondari</text:span>
                </text:p>
              </table:table-cell>
              <table:table-cell table:style-name="ce25">
                <text:p text:style-name="P4">
                  <text:span text:style-name="T4">Sistema</text:span>
                </text:p>
              </table:table-cell>
            </table:table-row>
            <table:table-row table:style-name="ro1">
              <table:table-cell table:style-name="ce26">
                <text:p text:style-name="P4">
                  <text:span text:style-name="T2">Pre condizioni</text:span>
                </text:p>
              </table:table-cell>
              <table:table-cell table:style-name="ce27">
                <text:p text:style-name="P4">
                  <text:span text:style-name="T4">Schermata chat, o schermata cronologia match, o schermata preferiti dell'app</text:span>
                </text:p>
              </table:table-cell>
            </table:table-row>
            <table:table-row table:style-name="ro1">
              <table:table-cell table:style-name="ce28">
                <text:p text:style-name="P4">
                  <text:span text:style-name="T2">Post condizioni</text:span>
                </text:p>
              </table:table-cell>
              <table:table-cell table:style-name="ce29">
                <text:p text:style-name="P5">
                  <text:span text:style-name="T3">Ritorno alla schermata della pre-condizione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1.017cm" svg:x="2.328cm" svg:y="5.071cm">
          <table:table>
            <table:table-column table:style-name="co5"/>
            <table:table-column table:style-name="co6"/>
            <table:table-row table:style-name="ro4">
              <table:table-cell table:style-name="ce30">
                <text:p text:style-name="P4">
                  <text:span text:style-name="T2">Flusso principale</text:span>
                </text:p>
              </table:table-cell>
              <table:table-cell table:style-name="ce31">
                <text:list text:style-name="L6">
                  <text:list-item>
                    <text:p text:style-name="P4">
                      <text:span text:style-name="T4">Il PetSitter clicca sul nome o la foto del profilo del Proprietario.</text:span>
                    </text:p>
                  </text:list-item>
                  <text:list-item>
                    <text:p text:style-name="P4">
                      <text:span text:style-name="T4">Il PetSitter viene rediretto dal Sistema nella schermata profilo del Proprietario, dove visualizza le informazioni del profilo selezionato.</text:span>
                    </text:p>
                  </text:list-item>
                  <text:list-item>
                    <text:p text:style-name="P4">
                      <text:span text:style-name="T4">Il PetSitter clicca sul tasto “indietro”.</text:span>
                    </text:p>
                  </text:list-item>
                  <text:list-item>
                    <text:p text:style-name="P4">
                      <text:span text:style-name="T4">Il PetSitter viene rediretto dal Sistema nella schermata precedente al caso d'uso. </text:span>
                    </text:p>
                  </text:list-item>
                </text:list>
                <text:p text:style-name="P4">
                  <text:span text:style-name="T4"/>
                </text:p>
              </table:table-cell>
            </table:table-row>
            <table:table-row table:style-name="ro5">
              <table:table-cell table:style-name="ce32">
                <text:p text:style-name="P4">
                  <text:span text:style-name="T2">Flusso Alternativo 1</text:span>
                </text:p>
              </table:table-cell>
              <table:table-cell table:style-name="ce33"/>
            </table:table-row>
            <table:table-row table:style-name="ro3">
              <table:table-cell table:style-name="ce34">
                <text:p text:style-name="P4">
                  <text:span text:style-name="T2">Flusso eccezionale 1</text:span>
                </text:p>
              </table:table-cell>
              <table:table-cell table:style-name="ce14"/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007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2019-12-15T16:41:07.52</dc:date>
    <meta:document-statistic meta:object-count="53"/>
    <meta:generator>OpenOffice/4.1.5$Win32 OpenOffice.org_project/415m1$Build-9789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-268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-268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font-size="18pt"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text-properties fo:font-size="18pt"/>
    </style:style>
    <style:style style:name="MP10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font-size="18pt" fo:hyphenate="false"/>
    </style:style>
    <style:style style:name="MP11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font-size="18pt" fo:hyphenate="false"/>
    </style:style>
    <style:style style:name="MT1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2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3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6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&lt;numero&gt;</text:page-number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1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3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4">
            <text:list-item>
              <text:p text:style-name="MP9">
                <text:span text:style-name="MT4">Fate clic per modificare il formato del testo della struttura</text:span>
              </text:p>
              <text:list>
                <text:list-item>
                  <text:p text:style-name="MP9">
                    <text:span text:style-name="MT4">Secondo livello struttura</text:span>
                  </text:p>
                  <text:list>
                    <text:list-item>
                      <text:p text:style-name="MP9">
                        <text:span text:style-name="MT4">Terzo livello struttura</text:span>
                      </text:p>
                      <text:list>
                        <text:list-item>
                          <text:p text:style-name="MP9">
                            <text:span text:style-name="MT4">Quarto livello struttura</text:span>
                          </text:p>
                          <text:list>
                            <text:list-item>
                              <text:p text:style-name="MP9">
                                <text:span text:style-name="MT4">Quinto livello struttura</text:span>
                              </text:p>
                              <text:list>
                                <text:list-item>
                                  <text:p text:style-name="MP9">
                                    <text:span text:style-name="MT4">Sesto livello struttura</text:span>
                                  </text:p>
                                  <text:list>
                                    <text:list-item>
                                      <text:p text:style-name="MP9">
                                        <text:span text:style-name="MT4">Settimo livello struttura</text:span>
                                      </text:p>
                                      <text:list>
                                        <text:list-item>
                                          <text:p text:style-name="MP9">
                                            <text:span text:style-name="MT4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5">
            <text:list-item>
              <text:p text:style-name="MP10">
                <text:span text:style-name="MT4">Nono livello strutturaFare clic per modificare gli stili del testo dello schema</text:span>
              </text:p>
            </text:list-item>
          </text:list>
          <text:list text:style-name="ML6">
            <text:list-item>
              <text:list>
                <text:list-item>
                  <text:p text:style-name="MP11">
                    <text:span text:style-name="MT5">Secondo livello</text:span>
                  </text:p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p text:style-name="MP11">
                        <text:span text:style-name="MT6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1">
                            <text:span text:style-name="MT2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1">
                                <text:span text:style-name="MT2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</office:master-styles>
</office:document-styles>
</file>