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PetSitter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34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Visualizza cronologia match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7.387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Il PetSitter clicca il tasto “cronologia match” nel menu a tendina “profilo” 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Medium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14"/>
            </table:table-row>
            <table:table-row table:style-name="ro1">
              <table:table-cell table:style-name="ce22">
                <text:p text:style-name="P4">
                  <text:span text:style-name="T2">Attore principale</text:span>
                </text:p>
              </table:table-cell>
              <table:table-cell table:style-name="ce23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4">
                <text:p text:style-name="P4">
                  <text:span text:style-name="T2">Attori secondari</text:span>
                </text:p>
              </table:table-cell>
              <table:table-cell table:style-name="ce25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6">
                <text:p text:style-name="P4">
                  <text:span text:style-name="T2">Pre condizioni</text:span>
                </text:p>
              </table:table-cell>
              <table:table-cell table:style-name="ce27">
                <text:p text:style-name="P4">
                  <text:span text:style-name="T3">Navigazione nell'applicazione o nel sito web</text:span>
                </text:p>
              </table:table-cell>
            </table:table-row>
            <table:table-row table:style-name="ro1">
              <table:table-cell table:style-name="ce28">
                <text:p text:style-name="P4">
                  <text:span text:style-name="T2">Post condizioni</text:span>
                </text:p>
              </table:table-cell>
              <table:table-cell table:style-name="ce29">
                <text:p text:style-name="P4">
                  <text:span text:style-name="T3">Ritorno nella schermata precedente al caso d'uso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3.342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0">
                <text:p text:style-name="P4">
                  <text:span text:style-name="T2">Flusso principale</text:span>
                </text:p>
              </table:table-cell>
              <table:table-cell table:style-name="ce31">
                <text:list text:style-name="L5">
                  <text:list-item>
                    <text:p text:style-name="P4">
                      <text:span text:style-name="T3">Il PetSitter clicca il tasto “cronologia match”.</text:span>
                    </text:p>
                  </text:list-item>
                  <text:list-item>
                    <text:p text:style-name="P4">
                      <text:span text:style-name="T3">Il Sistema redirige il PetSitter nella schermata cronologia match.</text:span>
                    </text:p>
                  </text:list-item>
                  <text:list-item>
                    <text:p text:style-name="P4">
                      <text:span text:style-name="T3">Il PetSitter visualizza la cronologia degli annunci con match.</text:span>
                    </text:p>
                  </text:list-item>
                  <text:list-item>
                    <text:p text:style-name="P4">
                      <text:span text:style-name="T3">Il PetSitter clicca su un annuncio e viene rediretto dal Sistema nella scherma di dettaglio annuncio</text:span>
                    </text:p>
                  </text:list-item>
                  <text:list-item>
                    <text:p text:style-name="P4">
                      <text:span text:style-name="T3">Il PetSitter clicca sul tasto “indietro” e viene rediretto nella schermata cronologia match.</text:span>
                    </text:p>
                  </text:list-item>
                  <text:list-item>
                    <text:p text:style-name="P4">
                      <text:span text:style-name="T3">Il PetSitter clicca sul tasto “indietro” e viene rediretto nella schermata precedente all'attivazione del caso d'uso.</text:span>
                    </text:p>
                  </text:list-item>
                </text:list>
              </table:table-cell>
            </table:table-row>
            <table:table-row table:style-name="ro5">
              <table:table-cell table:style-name="ce32">
                <text:p text:style-name="P4">
                  <text:span text:style-name="T2">Flusso Alternativo 1</text:span>
                </text:p>
              </table:table-cell>
              <table:table-cell table:style-name="ce33">
                <text:p text:style-name="P4">
                  <text:span text:style-name="T3">Punto 4: Il PetSitter clicca sull'icona “elimina” di un annuncio.</text:span>
                </text:p>
                <text:p text:style-name="P4">
                  <text:span text:style-name="T3">Il Sistema cancella dalla cronologia match l'annuncio e aggiorna la schermata.</text:span>
                </text:p>
                <text:p text:style-name="P4">
                  <text:span text:style-name="T3">Punto 4: Il PetSitter clicca sul nome o la foto del Proprietario dell'annuncio.</text:span>
                  <text:span text:style-name="T3">
                    <text:line-break/>
                  </text:span>
                  <text:span text:style-name="T3">Il Sistema redirige il PetSitter nella schermata profilo del Proprietario.</text:span>
                </text:p>
                <text:p text:style-name="P4">
                  <text:span text:style-name="T3">Il PetSitter clicca sul tasto “indietro” e viene rediretto nella schermata cronologia match.</text:span>
                </text:p>
              </table:table-cell>
            </table:table-row>
            <table:table-row table:style-name="ro3">
              <table:table-cell table:style-name="ce34">
                <text:p text:style-name="P4">
                  <text:span text:style-name="T2">Flusso eccezionale 1</text:span>
                </text:p>
              </table:table-cell>
              <table:table-cell table:style-name="ce14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2019-12-15T17:00:14.90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-268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-268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