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D706DB4-521B-4320-8331-24AAEE198ECB}">
  <a:tblStyle styleId="{1D706DB4-521B-4320-8331-24AAEE198EC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>PETCHOOSER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it-IT">
                <a:solidFill>
                  <a:srgbClr val="FFFFFF"/>
                </a:solidFill>
              </a:rPr>
              <a:t>Use Cases for Admin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20994" y="39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{1D706DB4-521B-4320-8331-24AAEE198ECB}</a:tableStyleId>
              </a:tblPr>
              <a:tblGrid>
                <a:gridCol w="2483500"/>
                <a:gridCol w="803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Titolo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LogOut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Versione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0.0.1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Nesci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2019/15/12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Nesci, Accorinti, Di Carmine, Rossi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Riferimenti e documenti collegati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Informazioni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{1D706DB4-521B-4320-8331-24AAEE198ECB}</a:tableStyleId>
              </a:tblPr>
              <a:tblGrid>
                <a:gridCol w="2866050"/>
                <a:gridCol w="764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Trigger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Click sulla EffettuaLogOut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Frequenza di utilizzo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Medium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Benefici organizzativi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Attore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Admin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Attori secondari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Sistema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Pre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È sulla schermata del profilo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Post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È sulla schermata di LogIn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lta tensione"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{1D706DB4-521B-4320-8331-24AAEE198ECB}</a:tableStyleId>
              </a:tblPr>
              <a:tblGrid>
                <a:gridCol w="2688775"/>
                <a:gridCol w="7826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it-IT" sz="1800"/>
                        <a:t>L’admin dal suo profilo clicca LogOut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it-IT" sz="1800"/>
                        <a:t>il sistema chiede all’admin la conferma per  effettuare il logOut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it-IT" sz="1800"/>
                        <a:t>il sistema porta l’utente anonimo sulla schermata di LogIn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Alternativo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L’admin dal suo profilo cambia utente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il sistema effettua il LogOut  e subito il LogIn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il sistema apre la pagina del nuovo profilo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eccezionale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L’admin elimina l’app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AutoNum type="arabicPeriod"/>
                      </a:pPr>
                      <a:r>
                        <a:rPr lang="it-IT" sz="1800"/>
                        <a:t>il sistema effettua automaticamente il LogOut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lusso di lavoro"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