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C65ABEB-7344-4F62-8405-79BD13482BAA}">
  <a:tblStyle styleId="{9C65ABEB-7344-4F62-8405-79BD13482BA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Admin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{9C65ABEB-7344-4F62-8405-79BD13482BAA}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VisualizzaStatistiche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0.0.1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2019/15/12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Nesci, Accorinti, Di Carmine, Rossi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{9C65ABEB-7344-4F62-8405-79BD13482BAA}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Click sulla VisualizzaStatistiche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High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Tiene sotto controllo gli utenti più influenti e gli ripropone con più frequenza.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Admin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Sistema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È sulla pagina web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È sempre sulla pagina web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{9C65ABEB-7344-4F62-8405-79BD13482BAA}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Entra sulla pagina web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C</a:t>
                      </a:r>
                      <a:r>
                        <a:rPr lang="it-IT" sz="1800"/>
                        <a:t>lick sulle statistiche 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il sistema apre una pagina con il contenuto di tutte le statistiche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l’admin clicca il return 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il sistema riporta l’admin alla schermata delle segnalazioni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l’admin chiude la schermata delle segnalazioni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L’admin clicca su un utente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il sistema apre le statistiche di quell’utente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l’admin clicca su visualizza tutte le statistiche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il sistema porta l’admin sulla schermata delle statistiche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l’admin chiude la schermata delle statistiche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