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B3EA25-91EB-424B-92A9-E2359A5EE3AE}">
  <a:tblStyle styleId="{12B3EA25-91EB-424B-92A9-E2359A5EE3A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Admin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{12B3EA25-91EB-424B-92A9-E2359A5EE3AE}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VisualizzaSegnalazioni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2019/13/12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{12B3EA25-91EB-424B-92A9-E2359A5EE3AE}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 su visualizzaSegnalazioni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High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Admin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È sulla schermata delle segnalzioni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È sempre nella schermata delle segnalazioni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{12B3EA25-91EB-424B-92A9-E2359A5EE3AE}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Entra sulla pagina web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nella schermata delle segnalazioni  click sul bottone Visualizza Segnalazioni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apre la schermata delle segnalazioni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visualizza tutte le segnalazioni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chiude la pagina delle segnalazioni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dalla schermata delle segnalazioni, click sulla segnalazione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apre una pagina con il contenuto della segnalazione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clicca il return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riporta l’admin alla schermata delle segnalazioni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chiude la schermata delle segnalazioni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