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FB5206-F66A-4BCE-BF52-E8F3D37E72A0}">
  <a:tblStyle styleId="{C0FB5206-F66A-4BCE-BF52-E8F3D37E72A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Admin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{C0FB5206-F66A-4BCE-BF52-E8F3D37E72A0}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31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VisualizzaUtenti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2019/15/12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{C0FB5206-F66A-4BCE-BF52-E8F3D37E72A0}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Click su visualizza profilo (gestione utenti)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Click su nome utente  (dettagli Segnalazione)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Click su nome utente  ( switch annunci)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Click su nome utente  ( switch petSitter)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Click su nome utente  ( statistiche)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Click su nome utente  ( commenti)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High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Admin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su una delle schermate dalle quali è possibile visualizzare il nome utente o il visualizza profilo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Può essere in qualsiasi altra schermata correlata al profilo dell’utente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{C0FB5206-F66A-4BCE-BF52-E8F3D37E72A0}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dalla GestioneUtenti clicca su un profilo e clicca su visualizza profilo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manda l’Admin sulla pagina del profilo dell’utente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clicca return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porta l’Admin sulla pagina di GestioneUtenti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da DettagliSegnalazioni, SwitchPetSitter, SwitchAnnunci,Annuncio,Statistiche,Commenti clicca sul nome dell’utente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manda l’Admin sulla pagina del profilo dell’utente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clicca return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porta l’Admin sulla pagina iniziale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