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3A3530-2CFD-4C0E-98BB-F8390F0962AB}">
  <a:tblStyle styleId="{E03A3530-2CFD-4C0E-98BB-F8390F0962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{E03A3530-2CFD-4C0E-98BB-F8390F0962AB}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VisualizzaDettagli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2019/15/12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{E03A3530-2CFD-4C0E-98BB-F8390F0962AB}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sulla segnalazione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schermata delle segnalzioni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sempre nella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{E03A3530-2CFD-4C0E-98BB-F8390F0962AB}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Entra sulla pagina web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dalla schermata delle segnalazioni, click sulla segnalazione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apre una pagina con il contenuto della segnalazione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il return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riporta l’admin alla schermata delle segnalazioni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la notifica in arrivo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apre la pagina web direttamente sui dettagli della segnalazione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il return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schermata delle segnalazioni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