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60DC2E-9F89-407B-B789-459FA5F80A72}">
  <a:tblStyle styleId="{4D60DC2E-9F89-407B-B789-459FA5F80A7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6fbd27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c6fbd270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Admin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{4D60DC2E-9F89-407B-B789-459FA5F80A72}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33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GestioneUtenti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2019/15/12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{4D60DC2E-9F89-407B-B789-459FA5F80A72}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 sulla GestioneUtenti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Tiene sotto controllo gli utenti più influenti e gli ripropone con più frequenza, banna quelli segnalati, blocca e sblocca utenti.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Admin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sulla pagina web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sempre sulla pagina web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{4D60DC2E-9F89-407B-B789-459FA5F80A72}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Entra sulla pagina web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Click su GestioneUtenti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apre una pagina con il contenuto di tutte le funzioni di gestione utente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clicca il return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riporta l’admin alla pagina web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chiude la schermata delle 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da VisualizzaDettagli clicca su un eventuale utente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apre il profilo  di quell’utente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clicca GestioneUtenti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porta l’admin sulla pagina di GestioneUtenti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continua dal punto 4 del flusso principale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{4D60DC2E-9F89-407B-B789-459FA5F80A72}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da VisualizzaStatistiche clicca su un eventuale utente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apre il profilo  di quell’utente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clicca GestioneUtenti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porta l’admin sulla pagina di GestioneUtenti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continua dal punto 4 del flusso principale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