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aQGv+lyw1KnJCm5S+vHpjZabY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332C6C-8F8A-441D-A64A-122E0F9E65E2}">
  <a:tblStyle styleId="{7E332C6C-8F8A-441D-A64A-122E0F9E65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{7E332C6C-8F8A-441D-A64A-122E0F9E65E2}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{7E332C6C-8F8A-441D-A64A-122E0F9E65E2}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{7E332C6C-8F8A-441D-A64A-122E0F9E65E2}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