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+8HmKG8zUgZCR/5leYkKyPja4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37A8C6-5ED0-4D62-A7C3-BBBE87C3DB60}">
  <a:tblStyle styleId="{9A37A8C6-5ED0-4D62-A7C3-BBBE87C3DB6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{9A37A8C6-5ED0-4D62-A7C3-BBBE87C3DB60}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18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Titolo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Annuncio_Proprietario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Versione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0.0.1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Autore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 Accorinti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Data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2019/12/14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Autore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Riferimenti e documenti collegati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Note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{9A37A8C6-5ED0-4D62-A7C3-BBBE87C3DB60}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Trigger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Click su </a:t>
                      </a:r>
                      <a:r>
                        <a:rPr lang="it-IT" sz="1800"/>
                        <a:t>aggiungi annuncio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Frequenza di utilizzo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high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Benefici organizzativi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Attore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Proprietario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Attori secondari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Sistema (app)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Pre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Schermata </a:t>
                      </a:r>
                      <a:r>
                        <a:rPr lang="it-IT" sz="1800"/>
                        <a:t>annunci sull’app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Post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Schermata principale dell’app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{9A37A8C6-5ED0-4D62-A7C3-BBBE87C3DB60}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u="none" cap="none" strike="noStrike"/>
                        <a:t>1.Click</a:t>
                      </a:r>
                      <a:r>
                        <a:rPr lang="it-IT" sz="1800"/>
                        <a:t> sull’icona della pagina degli annunci sull’app</a:t>
                      </a:r>
                      <a:r>
                        <a:rPr lang="it-IT" sz="1800" u="none" cap="none" strike="noStrike"/>
                        <a:t>,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u="none" cap="none" strike="noStrike"/>
                        <a:t>2.</a:t>
                      </a:r>
                      <a:r>
                        <a:rPr lang="it-IT" sz="1800"/>
                        <a:t>Click su “aggiungi un annuncio”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3.apertura scheramta annuncio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4.Selezionare un animale (o click su “ aggiungi animale”)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5. inserie data e orario inizio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6.iserire data e orario fine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7.inserire eventuale compenso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8.breve descrizione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9.click su “pubblica messagio”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10.ritorno sulla schermata annunci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Alternativo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eccezionale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