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iwoPruNXX4xKoaB5VTvfoEIKxb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6DBD77D-9B24-4616-9F64-11387EFD2B01}">
  <a:tblStyle styleId="{86DBD77D-9B24-4616-9F64-11387EFD2B01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472C4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472C4"/>
          </a:solidFill>
        </a:fill>
      </a:tcStyle>
    </a:firstRow>
    <a:neCell>
      <a:tcTxStyle b="off" i="off"/>
    </a:neCell>
    <a:nwCell>
      <a:tcTxStyle b="off" i="off"/>
    </a:nwCell>
  </a:tblStyle>
  <a:tblStyle styleId="{A4D19EFB-B6E4-429B-A5D6-254C75EF054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customschemas.google.com/relationships/presentationmetadata" Target="metadata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it-IT">
                <a:solidFill>
                  <a:srgbClr val="FFFFFF"/>
                </a:solidFill>
              </a:rPr>
              <a:t>PETCHOOSER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it-IT">
                <a:solidFill>
                  <a:schemeClr val="lt1"/>
                </a:solidFill>
              </a:rPr>
              <a:t>Use Cases for Proprietario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20994" y="39462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Informazioni generali</a:t>
            </a:r>
            <a:endParaRPr/>
          </a:p>
        </p:txBody>
      </p:sp>
      <p:pic>
        <p:nvPicPr>
          <p:cNvPr descr="Informazioni"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58" y="96156"/>
            <a:ext cx="1750142" cy="17501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4" name="Google Shape;94;p2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{86DBD77D-9B24-4616-9F64-11387EFD2B01}</a:tableStyleId>
              </a:tblPr>
              <a:tblGrid>
                <a:gridCol w="2483500"/>
                <a:gridCol w="803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20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Titolo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Annuncio_Proprietario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Versione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0.0.1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Autore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 Accorinti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Data ultima revisione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2019/12/14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Autore ultima revisione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Riferimenti e documenti collegati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Note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Attivazione</a:t>
            </a:r>
            <a:endParaRPr/>
          </a:p>
        </p:txBody>
      </p:sp>
      <p:graphicFrame>
        <p:nvGraphicFramePr>
          <p:cNvPr id="100" name="Google Shape;100;p3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{A4D19EFB-B6E4-429B-A5D6-254C75EF0542}</a:tableStyleId>
              </a:tblPr>
              <a:tblGrid>
                <a:gridCol w="2866050"/>
                <a:gridCol w="764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Trigger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Click su </a:t>
                      </a:r>
                      <a:r>
                        <a:rPr lang="it-IT" sz="1800"/>
                        <a:t>uno dei petsitter scelti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Frequenza di utilizzo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1 volta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Benefici organizzativi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Attore principale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/>
                        <a:t>Proprietario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Attori secondari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Sistema (app)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Pre condizioni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/>
                        <a:t>essere nella schermata principale( dopo aver fatto lo switch)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Post condizioni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Utente sul</a:t>
                      </a:r>
                      <a:r>
                        <a:rPr lang="it-IT" sz="1800"/>
                        <a:t>la pagina principale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Alta tensione"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1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Svolgimento</a:t>
            </a:r>
            <a:endParaRPr/>
          </a:p>
        </p:txBody>
      </p:sp>
      <p:graphicFrame>
        <p:nvGraphicFramePr>
          <p:cNvPr id="107" name="Google Shape;107;p4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{A4D19EFB-B6E4-429B-A5D6-254C75EF0542}</a:tableStyleId>
              </a:tblPr>
              <a:tblGrid>
                <a:gridCol w="2688775"/>
                <a:gridCol w="7826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Flusso principale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 u="none" cap="none" strike="noStrike"/>
                        <a:t>1.Click link registrazione, 2.Apre pagina web di registrazione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Flusso Alternativo 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Flusso eccezionale 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Flusso di lavoro"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2459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