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PETCHOOSER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</a:t>
            </a:r>
            <a:r>
              <a:rPr lang="it-IT" dirty="0" err="1" smtClean="0">
                <a:solidFill>
                  <a:srgbClr val="FFFFFF"/>
                </a:solidFill>
              </a:rPr>
              <a:t>UtenteAnonimo</a:t>
            </a:r>
            <a:endParaRPr lang="it-IT" dirty="0" smtClean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08450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Imposta</a:t>
                      </a:r>
                      <a:r>
                        <a:rPr lang="it-IT" baseline="0" dirty="0" smtClean="0"/>
                        <a:t> parametri ricerca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0.0.1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</a:t>
                      </a:r>
                      <a:r>
                        <a:rPr lang="it-IT" baseline="0" dirty="0" smtClean="0"/>
                        <a:t> Carmine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2019/13/12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Nesci,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Accorinti</a:t>
                      </a:r>
                      <a:r>
                        <a:rPr lang="it-IT" baseline="0" dirty="0" smtClean="0"/>
                        <a:t>, Di Carmine, Rossi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1593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Trigger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Click icona «cerca» del menu in basso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High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PetSitter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Barra e caselle di ricerca vuoti nella schermata «cerca»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Ricerca effettuata ed avvio modalità «</a:t>
                      </a:r>
                      <a:r>
                        <a:rPr lang="it-IT" baseline="0" dirty="0" err="1" smtClean="0"/>
                        <a:t>switch</a:t>
                      </a:r>
                      <a:r>
                        <a:rPr lang="it-IT" baseline="0" dirty="0" smtClean="0"/>
                        <a:t>»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491521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</a:t>
                      </a:r>
                      <a:r>
                        <a:rPr lang="it-IT" baseline="0" dirty="0" err="1" smtClean="0"/>
                        <a:t>PetSitter</a:t>
                      </a:r>
                      <a:r>
                        <a:rPr lang="it-IT" baseline="0" dirty="0" smtClean="0"/>
                        <a:t> clicca sull’icona cerca e viene </a:t>
                      </a:r>
                      <a:r>
                        <a:rPr lang="it-IT" baseline="0" dirty="0" err="1" smtClean="0"/>
                        <a:t>rediretto</a:t>
                      </a:r>
                      <a:r>
                        <a:rPr lang="it-IT" baseline="0" dirty="0" smtClean="0"/>
                        <a:t> nella schermata dell’</a:t>
                      </a:r>
                      <a:r>
                        <a:rPr lang="it-IT" baseline="0" dirty="0" err="1" smtClean="0"/>
                        <a:t>app</a:t>
                      </a:r>
                      <a:r>
                        <a:rPr lang="it-IT" baseline="0" dirty="0" smtClean="0"/>
                        <a:t> apposita.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Nella schermata  vengono messi a disposizione dell’utente dei campi vuoti (indirizzo, città, distanza </a:t>
                      </a:r>
                      <a:r>
                        <a:rPr lang="it-IT" baseline="0" dirty="0" err="1" smtClean="0"/>
                        <a:t>max</a:t>
                      </a:r>
                      <a:r>
                        <a:rPr lang="it-IT" baseline="0" dirty="0" smtClean="0"/>
                        <a:t>, tipo di animale, quantità </a:t>
                      </a:r>
                      <a:r>
                        <a:rPr lang="it-IT" baseline="0" dirty="0" err="1" smtClean="0"/>
                        <a:t>max</a:t>
                      </a:r>
                      <a:r>
                        <a:rPr lang="it-IT" baseline="0" dirty="0" smtClean="0"/>
                        <a:t> animali) per impostare la ricerca degli annunci dei Proprietari.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</a:t>
                      </a:r>
                      <a:r>
                        <a:rPr lang="it-IT" baseline="0" dirty="0" err="1" smtClean="0"/>
                        <a:t>PetSitter</a:t>
                      </a:r>
                      <a:r>
                        <a:rPr lang="it-IT" baseline="0" dirty="0" smtClean="0"/>
                        <a:t> inserisce i parametri della ricerca.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Sistema, a seconda dei parametri inseriti, trova gli annunci pertinenti.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avvia la modalità «</a:t>
                      </a:r>
                      <a:r>
                        <a:rPr lang="it-IT" baseline="0" dirty="0" err="1" smtClean="0"/>
                        <a:t>switch</a:t>
                      </a:r>
                      <a:r>
                        <a:rPr lang="it-IT" baseline="0" dirty="0" smtClean="0"/>
                        <a:t>» mettendo in serie gli annunci trovati.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Punto 4:</a:t>
                      </a:r>
                      <a:r>
                        <a:rPr lang="it-IT" baseline="0" dirty="0" smtClean="0"/>
                        <a:t> Il Sistema non trova nessun annuncio.</a:t>
                      </a:r>
                    </a:p>
                    <a:p>
                      <a:r>
                        <a:rPr lang="it-IT" baseline="0" dirty="0" smtClean="0"/>
                        <a:t>Il </a:t>
                      </a:r>
                      <a:r>
                        <a:rPr lang="it-IT" baseline="0" dirty="0" err="1" smtClean="0"/>
                        <a:t>PetSitter</a:t>
                      </a:r>
                      <a:r>
                        <a:rPr lang="it-IT" baseline="0" dirty="0" smtClean="0"/>
                        <a:t> rimane nella schermata «cerca» ed il Sistema suggerisce di inserire altri parametri di ricerca.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207</Words>
  <Application>Microsoft Office PowerPoint</Application>
  <PresentationFormat>Personalizzato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PETCHOOSER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ProICT01</cp:lastModifiedBy>
  <cp:revision>14</cp:revision>
  <dcterms:created xsi:type="dcterms:W3CDTF">2019-11-14T16:15:42Z</dcterms:created>
  <dcterms:modified xsi:type="dcterms:W3CDTF">2019-12-13T16:15:31Z</dcterms:modified>
</cp:coreProperties>
</file>