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08E96E-4693-4651-ACF3-BBE744D39D9B}">
  <a:tblStyle styleId="{3008E96E-4693-4651-ACF3-BBE744D39D9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>
            <a:gsLst>
              <a:gs pos="0">
                <a:srgbClr val="3965B5"/>
              </a:gs>
              <a:gs pos="100000">
                <a:srgbClr val="3B3838"/>
              </a:gs>
            </a:gsLst>
            <a:lin ang="4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PETCHOOSER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Cases for PetSitter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821160" y="3945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Informazioni generali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28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{3008E96E-4693-4651-ACF3-BBE744D39D9B}</a:tableStyleId>
              </a:tblPr>
              <a:tblGrid>
                <a:gridCol w="2483275"/>
                <a:gridCol w="803195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Titolo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Visualizza Profilo Proprietario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Versione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0.0.1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 Carmine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ultima revisione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2019/13/12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Autore ultima revisione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Nesci, Accorinti, Di Carmine, Rossi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64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Riferimenti e documenti collegati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00" y="96120"/>
            <a:ext cx="1749960" cy="174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Attivazione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29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{3008E96E-4693-4651-ACF3-BBE744D39D9B}</a:tableStyleId>
              </a:tblPr>
              <a:tblGrid>
                <a:gridCol w="2865950"/>
                <a:gridCol w="7649275"/>
              </a:tblGrid>
              <a:tr h="57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Trigger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nome o foto profilo del Proprietario nella schermata chat, o nella schermata  preferiti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Frequenza di utilizzo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44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 organizzativi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  <a:tr h="38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Attore principale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PetSitter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8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Attori secondari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38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 condizioni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Schermata chat, o schermata cronologia match, o schermata preferiti dell'app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8EBF4"/>
                    </a:solidFill>
                  </a:tcPr>
                </a:tc>
              </a:tr>
              <a:tr h="38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 condizioni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t-IT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Schermata profilo Proprietario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Svolgimento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30"/>
          <p:cNvGraphicFramePr/>
          <p:nvPr/>
        </p:nvGraphicFramePr>
        <p:xfrm>
          <a:off x="838080" y="182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{3008E96E-4693-4651-ACF3-BBE744D39D9B}</a:tableStyleId>
              </a:tblPr>
              <a:tblGrid>
                <a:gridCol w="2688475"/>
                <a:gridCol w="7826750"/>
              </a:tblGrid>
              <a:tr h="260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principale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-342720" lvl="0" marL="343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clicca sul nome o la foto del profilo del Proprietario.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405585" lvl="0" marL="343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AutoNum type="arabicPeriod"/>
                      </a:pPr>
                      <a:r>
                        <a:rPr lang="it-IT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Sistema carica i dati per la visualizzazione del Proprietario dal database.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720" lvl="0" marL="343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10"/>
                        <a:buFont typeface="Noto Sans Symbols"/>
                        <a:buAutoNum type="arabicPeriod"/>
                      </a:pPr>
                      <a:r>
                        <a:rPr b="0" lang="it-IT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Il PetSitter viene rediretto dal Sistema nella schermata profilo del Proprietario, dove visualizza le informazioni del profilo selezionato.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</a:tr>
              <a:tr h="92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Alternativo 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E8EBF4"/>
                    </a:solidFill>
                  </a:tcPr>
                </a:tc>
              </a:tr>
              <a:tr h="43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it-IT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Flusso eccezionale 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760" y="-2520"/>
            <a:ext cx="1808640" cy="180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