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02/05/2014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03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200" dirty="0" smtClean="0"/>
              <a:t>Vectors and Geometric of Space</a:t>
            </a:r>
            <a:endParaRPr lang="en-US" sz="3200" dirty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018" y="2094596"/>
            <a:ext cx="2174205" cy="179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sz="3600" b="1" dirty="0" smtClean="0"/>
              <a:t>Exercises</a:t>
            </a:r>
            <a:r>
              <a:rPr lang="en-US" sz="3600" b="1" dirty="0" smtClean="0"/>
              <a:t> 2</a:t>
            </a:r>
            <a:endParaRPr lang="id-ID" sz="36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2713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136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1" y="3398689"/>
            <a:ext cx="6924488" cy="35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97" y="3861048"/>
            <a:ext cx="562407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0" y="4581128"/>
            <a:ext cx="6678218" cy="6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0" y="5204248"/>
            <a:ext cx="6476972" cy="74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3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Cross Products</a:t>
            </a:r>
            <a:endParaRPr lang="id-ID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5044"/>
            <a:ext cx="3096344" cy="2330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2505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35147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20888"/>
            <a:ext cx="47339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25144"/>
            <a:ext cx="5086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7920881" cy="36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8286"/>
            <a:ext cx="568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94" y="3133725"/>
            <a:ext cx="3581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880756"/>
            <a:ext cx="7920882" cy="2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0" y="4437111"/>
            <a:ext cx="1959195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78158"/>
            <a:ext cx="5486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78258"/>
            <a:ext cx="64484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0" y="6260473"/>
            <a:ext cx="1038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9" y="4208511"/>
            <a:ext cx="26765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12847"/>
            <a:ext cx="3181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00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7" y="692696"/>
            <a:ext cx="80962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03" y="4662661"/>
            <a:ext cx="35147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71" y="5692105"/>
            <a:ext cx="412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6" y="1497530"/>
            <a:ext cx="56388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38" y="4653136"/>
            <a:ext cx="2714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6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sz="3600" b="1" dirty="0" smtClean="0"/>
              <a:t>Exercises</a:t>
            </a:r>
            <a:r>
              <a:rPr lang="en-US" sz="3600" b="1" dirty="0" smtClean="0"/>
              <a:t> 3</a:t>
            </a:r>
            <a:endParaRPr lang="id-ID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979" y="1633256"/>
            <a:ext cx="2084619" cy="25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5536" y="1556792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Find </a:t>
            </a:r>
            <a:r>
              <a:rPr lang="en-US" sz="2000" dirty="0"/>
              <a:t>the length and direction (when defined) of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951988"/>
            <a:ext cx="8208912" cy="49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2491200"/>
            <a:ext cx="8208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Find </a:t>
            </a:r>
            <a:r>
              <a:rPr lang="en-US" sz="2000" dirty="0"/>
              <a:t>the area </a:t>
            </a:r>
            <a:r>
              <a:rPr lang="en-US" sz="2000" dirty="0" smtClean="0"/>
              <a:t>and </a:t>
            </a:r>
            <a:r>
              <a:rPr lang="en-US" sz="2000" dirty="0"/>
              <a:t>a unit vector perpendicular to </a:t>
            </a:r>
            <a:r>
              <a:rPr lang="en-US" sz="2000" dirty="0" smtClean="0"/>
              <a:t>triangle </a:t>
            </a:r>
            <a:r>
              <a:rPr lang="en-US" sz="2000" dirty="0"/>
              <a:t>determined by the points </a:t>
            </a:r>
            <a:r>
              <a:rPr lang="en-US" sz="2000" i="1" dirty="0"/>
              <a:t>P</a:t>
            </a:r>
            <a:r>
              <a:rPr lang="en-US" sz="2000" dirty="0"/>
              <a:t>, </a:t>
            </a:r>
            <a:r>
              <a:rPr lang="en-US" sz="2000" i="1" dirty="0"/>
              <a:t>Q</a:t>
            </a:r>
            <a:r>
              <a:rPr lang="en-US" sz="2000" dirty="0"/>
              <a:t>, and </a:t>
            </a:r>
            <a:r>
              <a:rPr lang="en-US" sz="2000" i="1" dirty="0"/>
              <a:t>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211280"/>
            <a:ext cx="8208912" cy="6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62" y="4005064"/>
            <a:ext cx="8208912" cy="63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243" y="4623742"/>
            <a:ext cx="8201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Find the areas of the triangles whose vertices are given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3" y="5023852"/>
            <a:ext cx="8175077" cy="106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8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Three Dimensional Coordiante Systems</a:t>
            </a:r>
            <a:endParaRPr lang="en-US" sz="3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2" y="1700808"/>
            <a:ext cx="29527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7" y="1628800"/>
            <a:ext cx="3116082" cy="222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1242"/>
            <a:ext cx="2808312" cy="250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2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28" y="3599119"/>
            <a:ext cx="37623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497" y="4378030"/>
            <a:ext cx="1553679" cy="189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Distance Between Two Points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04444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4515"/>
            <a:ext cx="2952328" cy="27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20618"/>
            <a:ext cx="28765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76" y="2348880"/>
            <a:ext cx="4981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46" y="3231224"/>
            <a:ext cx="4673505" cy="24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5013176"/>
            <a:ext cx="5734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8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</a:t>
            </a:r>
            <a:endParaRPr lang="id-ID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26080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61626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56931"/>
            <a:ext cx="4457709" cy="32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5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1</a:t>
            </a:r>
            <a:endParaRPr 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4" y="2070108"/>
            <a:ext cx="8123014" cy="102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8034" y="1545906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Describe the given set with a single equation or with a pair of equations</a:t>
            </a:r>
            <a:endParaRPr lang="id-ID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1585" y="3910335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Write inequalities to describe the sets of points below</a:t>
            </a:r>
            <a:endParaRPr lang="id-ID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245" y="309374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Describe the sets of points in space below</a:t>
            </a:r>
            <a:endParaRPr lang="id-ID" sz="20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3" y="3557588"/>
            <a:ext cx="8195023" cy="28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0" y="4310445"/>
            <a:ext cx="8122068" cy="48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2380" y="486916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Find the centers and radii of the spheres</a:t>
            </a:r>
            <a:endParaRPr lang="id-ID" sz="2000" dirty="0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1" y="5301463"/>
            <a:ext cx="5812741" cy="28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5" y="5621989"/>
            <a:ext cx="7522610" cy="5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8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Vectors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1"/>
            <a:ext cx="8064896" cy="110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63818"/>
            <a:ext cx="27908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9905"/>
            <a:ext cx="3960440" cy="40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50" y="3494293"/>
            <a:ext cx="5553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99" y="4372942"/>
            <a:ext cx="56578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0" y="4341242"/>
            <a:ext cx="2322226" cy="204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013176"/>
            <a:ext cx="6004325" cy="44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0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Dot Product</a:t>
            </a:r>
            <a:endParaRPr lang="en-US" sz="3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43" y="2340496"/>
            <a:ext cx="14763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6224"/>
            <a:ext cx="8208912" cy="56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02408"/>
            <a:ext cx="6066912" cy="95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14" y="3471182"/>
            <a:ext cx="2987865" cy="31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78820"/>
            <a:ext cx="5472608" cy="28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42" y="4581128"/>
            <a:ext cx="4583793" cy="28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43" y="4863958"/>
            <a:ext cx="3448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43" y="5514379"/>
            <a:ext cx="43243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6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Orthogonal Vectors</a:t>
            </a:r>
            <a:endParaRPr lang="id-ID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8136904" cy="56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23336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09432"/>
            <a:ext cx="34575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44180"/>
            <a:ext cx="29908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60198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941168"/>
            <a:ext cx="772449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5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Vector Projection</a:t>
            </a:r>
            <a:endParaRPr lang="id-ID" sz="3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2" y="1463814"/>
            <a:ext cx="28670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5838"/>
            <a:ext cx="3684310" cy="179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3" y="3654214"/>
            <a:ext cx="8095804" cy="61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27" y="4374294"/>
            <a:ext cx="2286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75" y="4279043"/>
            <a:ext cx="20955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64818"/>
            <a:ext cx="2790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09" y="4783868"/>
            <a:ext cx="3676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35" y="5300720"/>
            <a:ext cx="2876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27" y="5805211"/>
            <a:ext cx="57912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9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118</Words>
  <Application>Microsoft Office PowerPoint</Application>
  <PresentationFormat>On-screen Show (4:3)</PresentationFormat>
  <Paragraphs>25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Three Dimensional Coordiante Systems</vt:lpstr>
      <vt:lpstr>Distance Between Two Points</vt:lpstr>
      <vt:lpstr>Example</vt:lpstr>
      <vt:lpstr>Exercises 1</vt:lpstr>
      <vt:lpstr>Vectors</vt:lpstr>
      <vt:lpstr>Dot Product</vt:lpstr>
      <vt:lpstr>Orthogonal Vectors</vt:lpstr>
      <vt:lpstr>Vector Projection</vt:lpstr>
      <vt:lpstr>Exercises 2</vt:lpstr>
      <vt:lpstr>Cross Products</vt:lpstr>
      <vt:lpstr>Example</vt:lpstr>
      <vt:lpstr>PowerPoint Presentation</vt:lpstr>
      <vt:lpstr>Exercises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272</cp:revision>
  <dcterms:created xsi:type="dcterms:W3CDTF">2013-05-27T02:50:26Z</dcterms:created>
  <dcterms:modified xsi:type="dcterms:W3CDTF">2014-05-02T03:43:01Z</dcterms:modified>
</cp:coreProperties>
</file>