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28/01/2014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10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smtClean="0"/>
              <a:t>Double Integral In Polar Coordinate</a:t>
            </a:r>
            <a:endParaRPr lang="en-US" sz="3200" b="1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90" y="1987989"/>
            <a:ext cx="2173412" cy="19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Double Integrals </a:t>
            </a:r>
            <a:r>
              <a:rPr lang="en-US" sz="3600" b="1" dirty="0" smtClean="0"/>
              <a:t>in Polar Coordinates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108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5105400" cy="228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5181600"/>
            <a:ext cx="42291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7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4937351"/>
            <a:ext cx="2419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 1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57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7400"/>
            <a:ext cx="2133600" cy="20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03714"/>
            <a:ext cx="1581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2081"/>
            <a:ext cx="4953000" cy="38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" y="4108675"/>
            <a:ext cx="3124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2638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994500"/>
            <a:ext cx="1828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5744935"/>
            <a:ext cx="17811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5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Changing Cartesian </a:t>
            </a:r>
            <a:r>
              <a:rPr lang="en-US" sz="3600" b="1" dirty="0" smtClean="0">
                <a:sym typeface="Wingdings" pitchFamily="2" charset="2"/>
              </a:rPr>
              <a:t> </a:t>
            </a:r>
            <a:r>
              <a:rPr lang="en-US" sz="3600" b="1" dirty="0" smtClean="0"/>
              <a:t>Polar </a:t>
            </a:r>
            <a:r>
              <a:rPr lang="en-US" sz="3600" b="1" dirty="0"/>
              <a:t>Integrals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1524000"/>
            <a:ext cx="4333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29600" cy="50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2466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36" y="3094264"/>
            <a:ext cx="2581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87" y="3094264"/>
            <a:ext cx="3930751" cy="7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86200" y="3909969"/>
            <a:ext cx="4992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an integral difficult to evaluate without tables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6" y="4410075"/>
            <a:ext cx="4619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36" y="5143500"/>
            <a:ext cx="3495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4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 2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9448"/>
            <a:ext cx="8267700" cy="82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9825"/>
            <a:ext cx="34099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09862"/>
            <a:ext cx="3305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1676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2" y="4159023"/>
            <a:ext cx="30765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4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91" y="2946057"/>
            <a:ext cx="3146933" cy="73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29" y="3056547"/>
            <a:ext cx="3088256" cy="63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86" y="2302480"/>
            <a:ext cx="1478454" cy="71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4954" y="242505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241825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5365" y="311206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5365" y="395793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365" y="464221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4954" y="1571836"/>
            <a:ext cx="8241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In </a:t>
            </a:r>
            <a:r>
              <a:rPr lang="en-US" sz="2000"/>
              <a:t>Exercises </a:t>
            </a:r>
            <a:r>
              <a:rPr lang="en-US" sz="2000" smtClean="0"/>
              <a:t>1–4, </a:t>
            </a:r>
            <a:r>
              <a:rPr lang="en-US" sz="2000" dirty="0"/>
              <a:t>change the Cartesian integral into an </a:t>
            </a:r>
            <a:r>
              <a:rPr lang="en-US" sz="2000" dirty="0" smtClean="0"/>
              <a:t>equivalent polar </a:t>
            </a:r>
            <a:r>
              <a:rPr lang="en-US" sz="2000" dirty="0"/>
              <a:t>integral. Then evaluate the polar integral.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62902"/>
            <a:ext cx="2534601" cy="75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27714" y="3108361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</a:t>
            </a:r>
            <a:endParaRPr lang="en-US" sz="24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908460"/>
            <a:ext cx="7639050" cy="57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4645915"/>
            <a:ext cx="7663543" cy="84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" y="5562600"/>
            <a:ext cx="83522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8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67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Double Integrals in Polar Coordinates</vt:lpstr>
      <vt:lpstr>Examples 1</vt:lpstr>
      <vt:lpstr>Changing Cartesian  Polar Integrals</vt:lpstr>
      <vt:lpstr>Example 2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261</cp:revision>
  <dcterms:created xsi:type="dcterms:W3CDTF">2013-05-27T02:50:26Z</dcterms:created>
  <dcterms:modified xsi:type="dcterms:W3CDTF">2014-01-28T09:02:34Z</dcterms:modified>
</cp:coreProperties>
</file>