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12.png"/><Relationship Id="rId13" Type="http://schemas.openxmlformats.org/officeDocument/2006/relationships/image" Target="../media/image14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15.png"/><Relationship Id="rId14" Type="http://schemas.openxmlformats.org/officeDocument/2006/relationships/image" Target="../media/image44.png"/><Relationship Id="rId17" Type="http://schemas.openxmlformats.org/officeDocument/2006/relationships/image" Target="../media/image55.png"/><Relationship Id="rId16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18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65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67.png"/><Relationship Id="rId9" Type="http://schemas.openxmlformats.org/officeDocument/2006/relationships/image" Target="../media/image61.png"/><Relationship Id="rId15" Type="http://schemas.openxmlformats.org/officeDocument/2006/relationships/image" Target="../media/image34.png"/><Relationship Id="rId14" Type="http://schemas.openxmlformats.org/officeDocument/2006/relationships/image" Target="../media/image29.png"/><Relationship Id="rId17" Type="http://schemas.openxmlformats.org/officeDocument/2006/relationships/image" Target="../media/image33.png"/><Relationship Id="rId16" Type="http://schemas.openxmlformats.org/officeDocument/2006/relationships/image" Target="../media/image7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8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63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2.png"/><Relationship Id="rId11" Type="http://schemas.openxmlformats.org/officeDocument/2006/relationships/image" Target="../media/image71.png"/><Relationship Id="rId10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38.png"/><Relationship Id="rId15" Type="http://schemas.openxmlformats.org/officeDocument/2006/relationships/image" Target="../media/image46.png"/><Relationship Id="rId14" Type="http://schemas.openxmlformats.org/officeDocument/2006/relationships/image" Target="../media/image73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5" Type="http://schemas.openxmlformats.org/officeDocument/2006/relationships/image" Target="../media/image37.png"/><Relationship Id="rId19" Type="http://schemas.openxmlformats.org/officeDocument/2006/relationships/image" Target="../media/image51.png"/><Relationship Id="rId6" Type="http://schemas.openxmlformats.org/officeDocument/2006/relationships/image" Target="../media/image36.png"/><Relationship Id="rId18" Type="http://schemas.openxmlformats.org/officeDocument/2006/relationships/image" Target="../media/image47.png"/><Relationship Id="rId7" Type="http://schemas.openxmlformats.org/officeDocument/2006/relationships/image" Target="../media/image39.png"/><Relationship Id="rId8" Type="http://schemas.openxmlformats.org/officeDocument/2006/relationships/image" Target="../media/image7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7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5" Type="http://schemas.openxmlformats.org/officeDocument/2006/relationships/image" Target="../media/image60.png"/><Relationship Id="rId6" Type="http://schemas.openxmlformats.org/officeDocument/2006/relationships/image" Target="../media/image76.png"/><Relationship Id="rId7" Type="http://schemas.openxmlformats.org/officeDocument/2006/relationships/image" Target="../media/image75.png"/><Relationship Id="rId8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143636" y="3979342"/>
            <a:ext cx="2316126" cy="369332"/>
          </a:xfrm>
          <a:prstGeom prst="rect">
            <a:avLst/>
          </a:prstGeom>
          <a:solidFill>
            <a:srgbClr val="B6DDE7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Calculus 11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459" y="1932615"/>
            <a:ext cx="2320741" cy="20421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689210" y="4546871"/>
            <a:ext cx="1071570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00232" y="4521732"/>
            <a:ext cx="6458162" cy="9541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System and Inequalities</a:t>
            </a:r>
            <a:endParaRPr b="0" sz="3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Samuel Lukas</a:t>
            </a:r>
            <a:endParaRPr b="1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System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786182" y="1785926"/>
            <a:ext cx="1785950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357422" y="2428868"/>
            <a:ext cx="2000264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072066" y="2428868"/>
            <a:ext cx="2000264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4"/>
          <p:cNvCxnSpPr>
            <a:stCxn id="95" idx="2"/>
            <a:endCxn id="96" idx="0"/>
          </p:cNvCxnSpPr>
          <p:nvPr/>
        </p:nvCxnSpPr>
        <p:spPr>
          <a:xfrm flipH="1">
            <a:off x="3357657" y="2155258"/>
            <a:ext cx="1321500" cy="27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p14"/>
          <p:cNvCxnSpPr>
            <a:stCxn id="95" idx="2"/>
            <a:endCxn id="97" idx="0"/>
          </p:cNvCxnSpPr>
          <p:nvPr/>
        </p:nvCxnSpPr>
        <p:spPr>
          <a:xfrm>
            <a:off x="4679157" y="2155258"/>
            <a:ext cx="1392900" cy="273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" name="Google Shape;100;p14"/>
          <p:cNvSpPr txBox="1"/>
          <p:nvPr/>
        </p:nvSpPr>
        <p:spPr>
          <a:xfrm>
            <a:off x="1071538" y="3214686"/>
            <a:ext cx="2000264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Rational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57620" y="3214686"/>
            <a:ext cx="1928826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Irrational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>
            <a:stCxn id="96" idx="2"/>
            <a:endCxn id="100" idx="0"/>
          </p:cNvCxnSpPr>
          <p:nvPr/>
        </p:nvCxnSpPr>
        <p:spPr>
          <a:xfrm flipH="1">
            <a:off x="2071754" y="2798200"/>
            <a:ext cx="1285800" cy="41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14"/>
          <p:cNvCxnSpPr>
            <a:stCxn id="96" idx="2"/>
            <a:endCxn id="101" idx="0"/>
          </p:cNvCxnSpPr>
          <p:nvPr/>
        </p:nvCxnSpPr>
        <p:spPr>
          <a:xfrm>
            <a:off x="3357554" y="2798200"/>
            <a:ext cx="1464600" cy="416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" name="Google Shape;104;p14"/>
          <p:cNvSpPr txBox="1"/>
          <p:nvPr/>
        </p:nvSpPr>
        <p:spPr>
          <a:xfrm>
            <a:off x="1071538" y="4544882"/>
            <a:ext cx="22145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Line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00" y="4973510"/>
            <a:ext cx="7429552" cy="794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1071538" y="4071942"/>
            <a:ext cx="2000264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Fractional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500430" y="4071942"/>
            <a:ext cx="2000264" cy="369332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Number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>
            <a:stCxn id="100" idx="2"/>
            <a:endCxn id="106" idx="0"/>
          </p:cNvCxnSpPr>
          <p:nvPr/>
        </p:nvCxnSpPr>
        <p:spPr>
          <a:xfrm>
            <a:off x="2071670" y="3584018"/>
            <a:ext cx="0" cy="48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14"/>
          <p:cNvCxnSpPr>
            <a:stCxn id="100" idx="2"/>
            <a:endCxn id="107" idx="0"/>
          </p:cNvCxnSpPr>
          <p:nvPr/>
        </p:nvCxnSpPr>
        <p:spPr>
          <a:xfrm>
            <a:off x="2071670" y="3584018"/>
            <a:ext cx="2428800" cy="487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0" name="Google Shape;110;p14"/>
          <p:cNvSpPr txBox="1"/>
          <p:nvPr/>
        </p:nvSpPr>
        <p:spPr>
          <a:xfrm>
            <a:off x="1142976" y="5786454"/>
            <a:ext cx="50720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draw irrational numbers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of Interval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785926"/>
            <a:ext cx="74390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for Inequalities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785926"/>
            <a:ext cx="8109366" cy="328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1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00034" y="1571612"/>
            <a:ext cx="3071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interval x so that 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2143125"/>
            <a:ext cx="1847850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240" y="2143116"/>
            <a:ext cx="823912" cy="357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7"/>
          <p:cNvCxnSpPr/>
          <p:nvPr/>
        </p:nvCxnSpPr>
        <p:spPr>
          <a:xfrm>
            <a:off x="2643174" y="2285992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0925" y="2143125"/>
            <a:ext cx="673100" cy="357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/>
          <p:nvPr/>
        </p:nvCxnSpPr>
        <p:spPr>
          <a:xfrm>
            <a:off x="4286248" y="2285992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5074" y="2143116"/>
            <a:ext cx="1438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910" y="2714620"/>
            <a:ext cx="1973945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1088" y="2714625"/>
            <a:ext cx="2322512" cy="357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7"/>
          <p:cNvCxnSpPr/>
          <p:nvPr/>
        </p:nvCxnSpPr>
        <p:spPr>
          <a:xfrm>
            <a:off x="2703037" y="2905784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1" name="Google Shape;141;p17"/>
          <p:cNvCxnSpPr/>
          <p:nvPr/>
        </p:nvCxnSpPr>
        <p:spPr>
          <a:xfrm>
            <a:off x="5572132" y="2905784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42" name="Google Shape;142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0760" y="2714620"/>
            <a:ext cx="1647825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166" y="3214686"/>
            <a:ext cx="14986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554" y="3214686"/>
            <a:ext cx="18669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2910" y="3857628"/>
            <a:ext cx="307494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43372" y="3929066"/>
            <a:ext cx="29241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42910" y="4500570"/>
            <a:ext cx="1262548" cy="7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14414" y="5429264"/>
            <a:ext cx="1190625" cy="671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7"/>
          <p:cNvCxnSpPr/>
          <p:nvPr/>
        </p:nvCxnSpPr>
        <p:spPr>
          <a:xfrm>
            <a:off x="2071670" y="4857760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52" name="Google Shape;152;p1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500298" y="4500569"/>
            <a:ext cx="1691440" cy="797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>
            <a:off x="4357686" y="4857760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834602" y="4467832"/>
            <a:ext cx="2667158" cy="8436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17"/>
          <p:cNvCxnSpPr/>
          <p:nvPr/>
        </p:nvCxnSpPr>
        <p:spPr>
          <a:xfrm>
            <a:off x="2571736" y="5786454"/>
            <a:ext cx="357190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156" name="Google Shape;156;p1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071802" y="5500702"/>
            <a:ext cx="25717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 01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rational and Irrational number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this inequalities  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0919" y="2714620"/>
            <a:ext cx="471490" cy="47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976" y="3929066"/>
            <a:ext cx="1465937" cy="320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49700" y="3786188"/>
            <a:ext cx="1223963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6512" y="3786190"/>
            <a:ext cx="933303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2976" y="4357694"/>
            <a:ext cx="1970088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86512" y="4431120"/>
            <a:ext cx="1450975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29058" y="4429132"/>
            <a:ext cx="1720850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1538" y="5072074"/>
            <a:ext cx="1263650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29058" y="5072074"/>
            <a:ext cx="1638300" cy="642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6643702" y="1643050"/>
            <a:ext cx="2000264" cy="1143008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Inequality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40" y="1714488"/>
            <a:ext cx="1833575" cy="5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5140" y="2214554"/>
            <a:ext cx="1796535" cy="5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500034" y="1643050"/>
            <a:ext cx="2143140" cy="1143008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10" y="1857364"/>
            <a:ext cx="1785951" cy="74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2857488" y="1643050"/>
            <a:ext cx="2000264" cy="1143008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1802" y="1928802"/>
            <a:ext cx="1629242" cy="5715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>
            <a:off x="5072066" y="1643050"/>
            <a:ext cx="1357322" cy="1143008"/>
          </a:xfrm>
          <a:prstGeom prst="rect">
            <a:avLst/>
          </a:prstGeom>
          <a:solidFill>
            <a:srgbClr val="DAEEF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6380" y="1785926"/>
            <a:ext cx="928694" cy="89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7290" y="3000372"/>
            <a:ext cx="214314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57752" y="3000372"/>
            <a:ext cx="3486168" cy="484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86380" y="3500438"/>
            <a:ext cx="26765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14414" y="3500438"/>
            <a:ext cx="2377865" cy="64294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0034" y="4643446"/>
            <a:ext cx="1000132" cy="750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9"/>
          <p:cNvCxnSpPr/>
          <p:nvPr/>
        </p:nvCxnSpPr>
        <p:spPr>
          <a:xfrm>
            <a:off x="1643042" y="5000636"/>
            <a:ext cx="571504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05" name="Google Shape;20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71663" y="4680616"/>
            <a:ext cx="1530350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72000" y="4214818"/>
            <a:ext cx="1071570" cy="578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00760" y="4286256"/>
            <a:ext cx="2286016" cy="60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714876" y="5000636"/>
            <a:ext cx="928694" cy="59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929322" y="5072074"/>
            <a:ext cx="2428892" cy="58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714876" y="5715016"/>
            <a:ext cx="2076167" cy="35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9"/>
          <p:cNvCxnSpPr/>
          <p:nvPr/>
        </p:nvCxnSpPr>
        <p:spPr>
          <a:xfrm flipH="1" rot="10800000">
            <a:off x="4000496" y="4573596"/>
            <a:ext cx="571504" cy="42704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5" name="Google Shape;215;p19"/>
          <p:cNvCxnSpPr/>
          <p:nvPr/>
        </p:nvCxnSpPr>
        <p:spPr>
          <a:xfrm>
            <a:off x="4000496" y="5000636"/>
            <a:ext cx="571504" cy="28575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306" y="1714488"/>
            <a:ext cx="1968514" cy="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10" y="2285992"/>
            <a:ext cx="2449303" cy="71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571472" y="1785926"/>
            <a:ext cx="30003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interval of  x from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0430" y="2260854"/>
            <a:ext cx="1785950" cy="7353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/>
        </p:nvSpPr>
        <p:spPr>
          <a:xfrm>
            <a:off x="571472" y="3071810"/>
            <a:ext cx="57864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there are  4 possible conditions :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5625" y="3562350"/>
            <a:ext cx="192088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32388" y="3562350"/>
            <a:ext cx="176212" cy="32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0"/>
          <p:cNvCxnSpPr/>
          <p:nvPr/>
        </p:nvCxnSpPr>
        <p:spPr>
          <a:xfrm>
            <a:off x="3286116" y="3714752"/>
            <a:ext cx="642942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33" name="Google Shape;233;p20"/>
          <p:cNvCxnSpPr/>
          <p:nvPr/>
        </p:nvCxnSpPr>
        <p:spPr>
          <a:xfrm>
            <a:off x="5794751" y="3714752"/>
            <a:ext cx="1277579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234" name="Google Shape;234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86644" y="3548726"/>
            <a:ext cx="664104" cy="332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2910" y="4000504"/>
            <a:ext cx="3357586" cy="38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2910" y="4429132"/>
            <a:ext cx="2928959" cy="330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0"/>
          <p:cNvCxnSpPr/>
          <p:nvPr/>
        </p:nvCxnSpPr>
        <p:spPr>
          <a:xfrm>
            <a:off x="3643306" y="4572008"/>
            <a:ext cx="642942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9" name="Google Shape;23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57686" y="4405982"/>
            <a:ext cx="4371325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14480" y="4857760"/>
            <a:ext cx="2366384" cy="35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20"/>
          <p:cNvCxnSpPr/>
          <p:nvPr/>
        </p:nvCxnSpPr>
        <p:spPr>
          <a:xfrm>
            <a:off x="4106659" y="5023786"/>
            <a:ext cx="428628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243" name="Google Shape;243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74288" y="4879975"/>
            <a:ext cx="1004887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42909" y="3585439"/>
            <a:ext cx="2571769" cy="331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031150" y="3560300"/>
            <a:ext cx="1635125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8047" y="5357826"/>
            <a:ext cx="2500331" cy="3226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0"/>
          <p:cNvCxnSpPr/>
          <p:nvPr/>
        </p:nvCxnSpPr>
        <p:spPr>
          <a:xfrm>
            <a:off x="3286116" y="5500702"/>
            <a:ext cx="642942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248" name="Google Shape;248;p2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25633" y="5311526"/>
            <a:ext cx="2098491" cy="35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0"/>
          <p:cNvCxnSpPr/>
          <p:nvPr/>
        </p:nvCxnSpPr>
        <p:spPr>
          <a:xfrm>
            <a:off x="6143636" y="5500702"/>
            <a:ext cx="928694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0" name="Google Shape;25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203631" y="5321113"/>
            <a:ext cx="642942" cy="33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215074" y="3357562"/>
            <a:ext cx="433731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357950" y="5072074"/>
            <a:ext cx="433387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14348" y="5929330"/>
            <a:ext cx="3460278" cy="3571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0"/>
          <p:cNvCxnSpPr/>
          <p:nvPr/>
        </p:nvCxnSpPr>
        <p:spPr>
          <a:xfrm>
            <a:off x="4286248" y="6072206"/>
            <a:ext cx="928694" cy="158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256" name="Google Shape;256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286380" y="5929330"/>
            <a:ext cx="433387" cy="35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 02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428596" y="1571612"/>
            <a:ext cx="81439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interval of x for these inequalities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67" y="2326328"/>
            <a:ext cx="1672695" cy="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0324" y="2399754"/>
            <a:ext cx="1491486" cy="57150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7839" y="3073445"/>
            <a:ext cx="2380604" cy="65455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59851" y="3088996"/>
            <a:ext cx="3000396" cy="65862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0988" y="3874814"/>
            <a:ext cx="1500199" cy="40505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6624" y="3846053"/>
            <a:ext cx="1158883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0988" y="4398030"/>
            <a:ext cx="1428760" cy="66973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65815" y="4442342"/>
            <a:ext cx="1500198" cy="64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25437" y="5232136"/>
            <a:ext cx="1857388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59851" y="5232137"/>
            <a:ext cx="1476387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4912933" y="3218309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4914921" y="5257274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579071" y="5266861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4914921" y="4538918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567496" y="4538918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4926496" y="3884401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569484" y="3884401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557909" y="3181596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4916909" y="2517492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569484" y="2446054"/>
            <a:ext cx="571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