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65" r:id="rId5"/>
    <p:sldId id="260" r:id="rId6"/>
    <p:sldId id="266" r:id="rId7"/>
    <p:sldId id="267" r:id="rId8"/>
    <p:sldId id="258" r:id="rId9"/>
    <p:sldId id="261" r:id="rId10"/>
    <p:sldId id="262" r:id="rId11"/>
    <p:sldId id="269" r:id="rId12"/>
    <p:sldId id="270" r:id="rId13"/>
    <p:sldId id="259" r:id="rId14"/>
    <p:sldId id="263" r:id="rId15"/>
    <p:sldId id="264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image" Target="../media/image113.png"/><Relationship Id="rId18" Type="http://schemas.openxmlformats.org/officeDocument/2006/relationships/image" Target="../media/image118.wmf"/><Relationship Id="rId3" Type="http://schemas.openxmlformats.org/officeDocument/2006/relationships/image" Target="../media/image103.emf"/><Relationship Id="rId7" Type="http://schemas.openxmlformats.org/officeDocument/2006/relationships/image" Target="../media/image107.wmf"/><Relationship Id="rId12" Type="http://schemas.openxmlformats.org/officeDocument/2006/relationships/image" Target="../media/image112.png"/><Relationship Id="rId17" Type="http://schemas.openxmlformats.org/officeDocument/2006/relationships/image" Target="../media/image117.wmf"/><Relationship Id="rId2" Type="http://schemas.openxmlformats.org/officeDocument/2006/relationships/image" Target="../media/image102.emf"/><Relationship Id="rId16" Type="http://schemas.openxmlformats.org/officeDocument/2006/relationships/image" Target="../media/image116.wmf"/><Relationship Id="rId1" Type="http://schemas.openxmlformats.org/officeDocument/2006/relationships/image" Target="../media/image62.wmf"/><Relationship Id="rId6" Type="http://schemas.openxmlformats.org/officeDocument/2006/relationships/image" Target="../media/image106.wmf"/><Relationship Id="rId11" Type="http://schemas.openxmlformats.org/officeDocument/2006/relationships/image" Target="../media/image111.png"/><Relationship Id="rId5" Type="http://schemas.openxmlformats.org/officeDocument/2006/relationships/image" Target="../media/image105.wmf"/><Relationship Id="rId15" Type="http://schemas.openxmlformats.org/officeDocument/2006/relationships/image" Target="../media/image115.wmf"/><Relationship Id="rId10" Type="http://schemas.openxmlformats.org/officeDocument/2006/relationships/image" Target="../media/image110.png"/><Relationship Id="rId19" Type="http://schemas.openxmlformats.org/officeDocument/2006/relationships/image" Target="../media/image119.wmf"/><Relationship Id="rId4" Type="http://schemas.openxmlformats.org/officeDocument/2006/relationships/image" Target="../media/image104.wmf"/><Relationship Id="rId9" Type="http://schemas.openxmlformats.org/officeDocument/2006/relationships/image" Target="../media/image109.png"/><Relationship Id="rId14" Type="http://schemas.openxmlformats.org/officeDocument/2006/relationships/image" Target="../media/image11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wmf"/><Relationship Id="rId2" Type="http://schemas.openxmlformats.org/officeDocument/2006/relationships/image" Target="../media/image121.wmf"/><Relationship Id="rId1" Type="http://schemas.openxmlformats.org/officeDocument/2006/relationships/image" Target="../media/image120.wmf"/><Relationship Id="rId4" Type="http://schemas.openxmlformats.org/officeDocument/2006/relationships/image" Target="../media/image123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13" Type="http://schemas.openxmlformats.org/officeDocument/2006/relationships/image" Target="../media/image139.wmf"/><Relationship Id="rId3" Type="http://schemas.openxmlformats.org/officeDocument/2006/relationships/image" Target="../media/image129.wmf"/><Relationship Id="rId7" Type="http://schemas.openxmlformats.org/officeDocument/2006/relationships/image" Target="../media/image133.wmf"/><Relationship Id="rId12" Type="http://schemas.openxmlformats.org/officeDocument/2006/relationships/image" Target="../media/image138.wmf"/><Relationship Id="rId2" Type="http://schemas.openxmlformats.org/officeDocument/2006/relationships/image" Target="../media/image128.wmf"/><Relationship Id="rId16" Type="http://schemas.openxmlformats.org/officeDocument/2006/relationships/image" Target="../media/image142.wmf"/><Relationship Id="rId1" Type="http://schemas.openxmlformats.org/officeDocument/2006/relationships/image" Target="../media/image127.wmf"/><Relationship Id="rId6" Type="http://schemas.openxmlformats.org/officeDocument/2006/relationships/image" Target="../media/image132.wmf"/><Relationship Id="rId11" Type="http://schemas.openxmlformats.org/officeDocument/2006/relationships/image" Target="../media/image137.wmf"/><Relationship Id="rId5" Type="http://schemas.openxmlformats.org/officeDocument/2006/relationships/image" Target="../media/image131.wmf"/><Relationship Id="rId15" Type="http://schemas.openxmlformats.org/officeDocument/2006/relationships/image" Target="../media/image141.wmf"/><Relationship Id="rId10" Type="http://schemas.openxmlformats.org/officeDocument/2006/relationships/image" Target="../media/image136.wmf"/><Relationship Id="rId4" Type="http://schemas.openxmlformats.org/officeDocument/2006/relationships/image" Target="../media/image130.wmf"/><Relationship Id="rId9" Type="http://schemas.openxmlformats.org/officeDocument/2006/relationships/image" Target="../media/image135.wmf"/><Relationship Id="rId14" Type="http://schemas.openxmlformats.org/officeDocument/2006/relationships/image" Target="../media/image140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wmf"/><Relationship Id="rId13" Type="http://schemas.openxmlformats.org/officeDocument/2006/relationships/image" Target="../media/image155.wmf"/><Relationship Id="rId3" Type="http://schemas.openxmlformats.org/officeDocument/2006/relationships/image" Target="../media/image145.wmf"/><Relationship Id="rId7" Type="http://schemas.openxmlformats.org/officeDocument/2006/relationships/image" Target="../media/image149.wmf"/><Relationship Id="rId12" Type="http://schemas.openxmlformats.org/officeDocument/2006/relationships/image" Target="../media/image154.wmf"/><Relationship Id="rId17" Type="http://schemas.openxmlformats.org/officeDocument/2006/relationships/image" Target="../media/image159.wmf"/><Relationship Id="rId2" Type="http://schemas.openxmlformats.org/officeDocument/2006/relationships/image" Target="../media/image144.wmf"/><Relationship Id="rId16" Type="http://schemas.openxmlformats.org/officeDocument/2006/relationships/image" Target="../media/image158.wmf"/><Relationship Id="rId1" Type="http://schemas.openxmlformats.org/officeDocument/2006/relationships/image" Target="../media/image143.wmf"/><Relationship Id="rId6" Type="http://schemas.openxmlformats.org/officeDocument/2006/relationships/image" Target="../media/image148.wmf"/><Relationship Id="rId11" Type="http://schemas.openxmlformats.org/officeDocument/2006/relationships/image" Target="../media/image153.wmf"/><Relationship Id="rId5" Type="http://schemas.openxmlformats.org/officeDocument/2006/relationships/image" Target="../media/image147.wmf"/><Relationship Id="rId15" Type="http://schemas.openxmlformats.org/officeDocument/2006/relationships/image" Target="../media/image157.wmf"/><Relationship Id="rId10" Type="http://schemas.openxmlformats.org/officeDocument/2006/relationships/image" Target="../media/image152.wmf"/><Relationship Id="rId4" Type="http://schemas.openxmlformats.org/officeDocument/2006/relationships/image" Target="../media/image146.wmf"/><Relationship Id="rId9" Type="http://schemas.openxmlformats.org/officeDocument/2006/relationships/image" Target="../media/image151.wmf"/><Relationship Id="rId14" Type="http://schemas.openxmlformats.org/officeDocument/2006/relationships/image" Target="../media/image156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image" Target="../media/image20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12" Type="http://schemas.openxmlformats.org/officeDocument/2006/relationships/image" Target="../media/image19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11" Type="http://schemas.openxmlformats.org/officeDocument/2006/relationships/image" Target="../media/image18.wmf"/><Relationship Id="rId5" Type="http://schemas.openxmlformats.org/officeDocument/2006/relationships/image" Target="../media/image12.wmf"/><Relationship Id="rId10" Type="http://schemas.openxmlformats.org/officeDocument/2006/relationships/image" Target="../media/image17.wmf"/><Relationship Id="rId4" Type="http://schemas.openxmlformats.org/officeDocument/2006/relationships/image" Target="../media/image11.wmf"/><Relationship Id="rId9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10" Type="http://schemas.openxmlformats.org/officeDocument/2006/relationships/image" Target="../media/image30.wmf"/><Relationship Id="rId4" Type="http://schemas.openxmlformats.org/officeDocument/2006/relationships/image" Target="../media/image24.wmf"/><Relationship Id="rId9" Type="http://schemas.openxmlformats.org/officeDocument/2006/relationships/image" Target="../media/image29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10" Type="http://schemas.openxmlformats.org/officeDocument/2006/relationships/image" Target="../media/image40.wmf"/><Relationship Id="rId4" Type="http://schemas.openxmlformats.org/officeDocument/2006/relationships/image" Target="../media/image34.wmf"/><Relationship Id="rId9" Type="http://schemas.openxmlformats.org/officeDocument/2006/relationships/image" Target="../media/image39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image" Target="../media/image43.wmf"/><Relationship Id="rId7" Type="http://schemas.openxmlformats.org/officeDocument/2006/relationships/image" Target="../media/image47.wmf"/><Relationship Id="rId12" Type="http://schemas.openxmlformats.org/officeDocument/2006/relationships/image" Target="../media/image52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6.wmf"/><Relationship Id="rId11" Type="http://schemas.openxmlformats.org/officeDocument/2006/relationships/image" Target="../media/image51.wmf"/><Relationship Id="rId5" Type="http://schemas.openxmlformats.org/officeDocument/2006/relationships/image" Target="../media/image45.wmf"/><Relationship Id="rId10" Type="http://schemas.openxmlformats.org/officeDocument/2006/relationships/image" Target="../media/image50.wmf"/><Relationship Id="rId4" Type="http://schemas.openxmlformats.org/officeDocument/2006/relationships/image" Target="../media/image44.wmf"/><Relationship Id="rId9" Type="http://schemas.openxmlformats.org/officeDocument/2006/relationships/image" Target="../media/image49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image" Target="../media/image55.wmf"/><Relationship Id="rId7" Type="http://schemas.openxmlformats.org/officeDocument/2006/relationships/image" Target="../media/image59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7" Type="http://schemas.openxmlformats.org/officeDocument/2006/relationships/image" Target="../media/image82.wmf"/><Relationship Id="rId2" Type="http://schemas.openxmlformats.org/officeDocument/2006/relationships/image" Target="../media/image77.emf"/><Relationship Id="rId1" Type="http://schemas.openxmlformats.org/officeDocument/2006/relationships/image" Target="../media/image76.png"/><Relationship Id="rId6" Type="http://schemas.openxmlformats.org/officeDocument/2006/relationships/image" Target="../media/image81.wmf"/><Relationship Id="rId5" Type="http://schemas.openxmlformats.org/officeDocument/2006/relationships/image" Target="../media/image80.wmf"/><Relationship Id="rId4" Type="http://schemas.openxmlformats.org/officeDocument/2006/relationships/image" Target="../media/image79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3" Type="http://schemas.openxmlformats.org/officeDocument/2006/relationships/image" Target="../media/image93.wmf"/><Relationship Id="rId7" Type="http://schemas.openxmlformats.org/officeDocument/2006/relationships/image" Target="../media/image97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96.wmf"/><Relationship Id="rId11" Type="http://schemas.openxmlformats.org/officeDocument/2006/relationships/image" Target="../media/image101.wmf"/><Relationship Id="rId5" Type="http://schemas.openxmlformats.org/officeDocument/2006/relationships/image" Target="../media/image95.wmf"/><Relationship Id="rId10" Type="http://schemas.openxmlformats.org/officeDocument/2006/relationships/image" Target="../media/image100.wmf"/><Relationship Id="rId4" Type="http://schemas.openxmlformats.org/officeDocument/2006/relationships/image" Target="../media/image94.wmf"/><Relationship Id="rId9" Type="http://schemas.openxmlformats.org/officeDocument/2006/relationships/image" Target="../media/image9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3251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0772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7183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9870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5921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697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84232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49866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77478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270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90398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84BEC-4855-421D-AEC2-2574B8FC72FA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8034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oleObject" Target="../embeddings/oleObject64.bin"/><Relationship Id="rId3" Type="http://schemas.openxmlformats.org/officeDocument/2006/relationships/image" Target="../media/image83.png"/><Relationship Id="rId7" Type="http://schemas.openxmlformats.org/officeDocument/2006/relationships/oleObject" Target="../embeddings/oleObject60.bin"/><Relationship Id="rId12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84.png"/><Relationship Id="rId11" Type="http://schemas.openxmlformats.org/officeDocument/2006/relationships/image" Target="../media/image86.png"/><Relationship Id="rId5" Type="http://schemas.openxmlformats.org/officeDocument/2006/relationships/oleObject" Target="../embeddings/oleObject59.bin"/><Relationship Id="rId10" Type="http://schemas.openxmlformats.org/officeDocument/2006/relationships/oleObject" Target="../embeddings/oleObject62.bin"/><Relationship Id="rId4" Type="http://schemas.openxmlformats.org/officeDocument/2006/relationships/oleObject" Target="../embeddings/oleObject58.bin"/><Relationship Id="rId9" Type="http://schemas.openxmlformats.org/officeDocument/2006/relationships/oleObject" Target="../embeddings/oleObject61.bin"/><Relationship Id="rId14" Type="http://schemas.openxmlformats.org/officeDocument/2006/relationships/oleObject" Target="../embeddings/oleObject6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13" Type="http://schemas.openxmlformats.org/officeDocument/2006/relationships/oleObject" Target="../embeddings/oleObject76.bin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70.bin"/><Relationship Id="rId12" Type="http://schemas.openxmlformats.org/officeDocument/2006/relationships/oleObject" Target="../embeddings/oleObject7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69.bin"/><Relationship Id="rId11" Type="http://schemas.openxmlformats.org/officeDocument/2006/relationships/oleObject" Target="../embeddings/oleObject74.bin"/><Relationship Id="rId5" Type="http://schemas.openxmlformats.org/officeDocument/2006/relationships/oleObject" Target="../embeddings/oleObject68.bin"/><Relationship Id="rId10" Type="http://schemas.openxmlformats.org/officeDocument/2006/relationships/oleObject" Target="../embeddings/oleObject73.bin"/><Relationship Id="rId4" Type="http://schemas.openxmlformats.org/officeDocument/2006/relationships/oleObject" Target="../embeddings/oleObject67.bin"/><Relationship Id="rId9" Type="http://schemas.openxmlformats.org/officeDocument/2006/relationships/oleObject" Target="../embeddings/oleObject72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2.bin"/><Relationship Id="rId13" Type="http://schemas.openxmlformats.org/officeDocument/2006/relationships/oleObject" Target="../embeddings/oleObject87.bin"/><Relationship Id="rId18" Type="http://schemas.openxmlformats.org/officeDocument/2006/relationships/oleObject" Target="../embeddings/oleObject92.bin"/><Relationship Id="rId3" Type="http://schemas.openxmlformats.org/officeDocument/2006/relationships/oleObject" Target="../embeddings/oleObject77.bin"/><Relationship Id="rId21" Type="http://schemas.openxmlformats.org/officeDocument/2006/relationships/oleObject" Target="../embeddings/oleObject95.bin"/><Relationship Id="rId7" Type="http://schemas.openxmlformats.org/officeDocument/2006/relationships/oleObject" Target="../embeddings/oleObject81.bin"/><Relationship Id="rId12" Type="http://schemas.openxmlformats.org/officeDocument/2006/relationships/oleObject" Target="../embeddings/oleObject86.bin"/><Relationship Id="rId17" Type="http://schemas.openxmlformats.org/officeDocument/2006/relationships/oleObject" Target="../embeddings/oleObject91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90.bin"/><Relationship Id="rId20" Type="http://schemas.openxmlformats.org/officeDocument/2006/relationships/oleObject" Target="../embeddings/oleObject94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80.bin"/><Relationship Id="rId11" Type="http://schemas.openxmlformats.org/officeDocument/2006/relationships/oleObject" Target="../embeddings/oleObject85.bin"/><Relationship Id="rId5" Type="http://schemas.openxmlformats.org/officeDocument/2006/relationships/oleObject" Target="../embeddings/oleObject79.bin"/><Relationship Id="rId15" Type="http://schemas.openxmlformats.org/officeDocument/2006/relationships/oleObject" Target="../embeddings/oleObject89.bin"/><Relationship Id="rId10" Type="http://schemas.openxmlformats.org/officeDocument/2006/relationships/oleObject" Target="../embeddings/oleObject84.bin"/><Relationship Id="rId19" Type="http://schemas.openxmlformats.org/officeDocument/2006/relationships/oleObject" Target="../embeddings/oleObject93.bin"/><Relationship Id="rId4" Type="http://schemas.openxmlformats.org/officeDocument/2006/relationships/oleObject" Target="../embeddings/oleObject78.bin"/><Relationship Id="rId9" Type="http://schemas.openxmlformats.org/officeDocument/2006/relationships/oleObject" Target="../embeddings/oleObject83.bin"/><Relationship Id="rId14" Type="http://schemas.openxmlformats.org/officeDocument/2006/relationships/oleObject" Target="../embeddings/oleObject88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9.bin"/><Relationship Id="rId3" Type="http://schemas.openxmlformats.org/officeDocument/2006/relationships/image" Target="../media/image124.png"/><Relationship Id="rId7" Type="http://schemas.openxmlformats.org/officeDocument/2006/relationships/oleObject" Target="../embeddings/oleObject9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25.png"/><Relationship Id="rId11" Type="http://schemas.openxmlformats.org/officeDocument/2006/relationships/image" Target="../media/image126.png"/><Relationship Id="rId5" Type="http://schemas.openxmlformats.org/officeDocument/2006/relationships/oleObject" Target="../embeddings/oleObject97.bin"/><Relationship Id="rId10" Type="http://schemas.openxmlformats.org/officeDocument/2006/relationships/oleObject" Target="../embeddings/oleObject101.bin"/><Relationship Id="rId4" Type="http://schemas.openxmlformats.org/officeDocument/2006/relationships/oleObject" Target="../embeddings/oleObject96.bin"/><Relationship Id="rId9" Type="http://schemas.openxmlformats.org/officeDocument/2006/relationships/oleObject" Target="../embeddings/oleObject100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7.bin"/><Relationship Id="rId13" Type="http://schemas.openxmlformats.org/officeDocument/2006/relationships/oleObject" Target="../embeddings/oleObject112.bin"/><Relationship Id="rId18" Type="http://schemas.openxmlformats.org/officeDocument/2006/relationships/oleObject" Target="../embeddings/oleObject117.bin"/><Relationship Id="rId3" Type="http://schemas.openxmlformats.org/officeDocument/2006/relationships/oleObject" Target="../embeddings/oleObject102.bin"/><Relationship Id="rId7" Type="http://schemas.openxmlformats.org/officeDocument/2006/relationships/oleObject" Target="../embeddings/oleObject106.bin"/><Relationship Id="rId12" Type="http://schemas.openxmlformats.org/officeDocument/2006/relationships/oleObject" Target="../embeddings/oleObject111.bin"/><Relationship Id="rId17" Type="http://schemas.openxmlformats.org/officeDocument/2006/relationships/oleObject" Target="../embeddings/oleObject116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15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05.bin"/><Relationship Id="rId11" Type="http://schemas.openxmlformats.org/officeDocument/2006/relationships/oleObject" Target="../embeddings/oleObject110.bin"/><Relationship Id="rId5" Type="http://schemas.openxmlformats.org/officeDocument/2006/relationships/oleObject" Target="../embeddings/oleObject104.bin"/><Relationship Id="rId15" Type="http://schemas.openxmlformats.org/officeDocument/2006/relationships/oleObject" Target="../embeddings/oleObject114.bin"/><Relationship Id="rId10" Type="http://schemas.openxmlformats.org/officeDocument/2006/relationships/oleObject" Target="../embeddings/oleObject109.bin"/><Relationship Id="rId4" Type="http://schemas.openxmlformats.org/officeDocument/2006/relationships/oleObject" Target="../embeddings/oleObject103.bin"/><Relationship Id="rId9" Type="http://schemas.openxmlformats.org/officeDocument/2006/relationships/oleObject" Target="../embeddings/oleObject108.bin"/><Relationship Id="rId14" Type="http://schemas.openxmlformats.org/officeDocument/2006/relationships/oleObject" Target="../embeddings/oleObject113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3.bin"/><Relationship Id="rId13" Type="http://schemas.openxmlformats.org/officeDocument/2006/relationships/oleObject" Target="../embeddings/oleObject128.bin"/><Relationship Id="rId18" Type="http://schemas.openxmlformats.org/officeDocument/2006/relationships/oleObject" Target="../embeddings/oleObject133.bin"/><Relationship Id="rId3" Type="http://schemas.openxmlformats.org/officeDocument/2006/relationships/oleObject" Target="../embeddings/oleObject118.bin"/><Relationship Id="rId21" Type="http://schemas.openxmlformats.org/officeDocument/2006/relationships/oleObject" Target="../embeddings/oleObject136.bin"/><Relationship Id="rId7" Type="http://schemas.openxmlformats.org/officeDocument/2006/relationships/oleObject" Target="../embeddings/oleObject122.bin"/><Relationship Id="rId12" Type="http://schemas.openxmlformats.org/officeDocument/2006/relationships/oleObject" Target="../embeddings/oleObject127.bin"/><Relationship Id="rId17" Type="http://schemas.openxmlformats.org/officeDocument/2006/relationships/oleObject" Target="../embeddings/oleObject132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31.bin"/><Relationship Id="rId20" Type="http://schemas.openxmlformats.org/officeDocument/2006/relationships/oleObject" Target="../embeddings/oleObject135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21.bin"/><Relationship Id="rId11" Type="http://schemas.openxmlformats.org/officeDocument/2006/relationships/oleObject" Target="../embeddings/oleObject126.bin"/><Relationship Id="rId5" Type="http://schemas.openxmlformats.org/officeDocument/2006/relationships/oleObject" Target="../embeddings/oleObject120.bin"/><Relationship Id="rId15" Type="http://schemas.openxmlformats.org/officeDocument/2006/relationships/oleObject" Target="../embeddings/oleObject130.bin"/><Relationship Id="rId10" Type="http://schemas.openxmlformats.org/officeDocument/2006/relationships/oleObject" Target="../embeddings/oleObject125.bin"/><Relationship Id="rId19" Type="http://schemas.openxmlformats.org/officeDocument/2006/relationships/oleObject" Target="../embeddings/oleObject134.bin"/><Relationship Id="rId4" Type="http://schemas.openxmlformats.org/officeDocument/2006/relationships/oleObject" Target="../embeddings/oleObject119.bin"/><Relationship Id="rId9" Type="http://schemas.openxmlformats.org/officeDocument/2006/relationships/oleObject" Target="../embeddings/oleObject124.bin"/><Relationship Id="rId14" Type="http://schemas.openxmlformats.org/officeDocument/2006/relationships/oleObject" Target="../embeddings/oleObject129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6.bin"/><Relationship Id="rId12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14.bin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3.bin"/><Relationship Id="rId9" Type="http://schemas.openxmlformats.org/officeDocument/2006/relationships/oleObject" Target="../embeddings/oleObject8.bin"/><Relationship Id="rId14" Type="http://schemas.openxmlformats.org/officeDocument/2006/relationships/oleObject" Target="../embeddings/oleObject13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9.bin"/><Relationship Id="rId12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8.bin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17.bin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6.bin"/><Relationship Id="rId9" Type="http://schemas.openxmlformats.org/officeDocument/2006/relationships/oleObject" Target="../embeddings/oleObject2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9.bin"/><Relationship Id="rId12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8.bin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27.bin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6.bin"/><Relationship Id="rId9" Type="http://schemas.openxmlformats.org/officeDocument/2006/relationships/oleObject" Target="../embeddings/oleObject3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13" Type="http://schemas.openxmlformats.org/officeDocument/2006/relationships/oleObject" Target="../embeddings/oleObject45.bin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9.bin"/><Relationship Id="rId12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8.bin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37.bin"/><Relationship Id="rId15" Type="http://schemas.openxmlformats.org/officeDocument/2006/relationships/oleObject" Target="../embeddings/oleObject47.bin"/><Relationship Id="rId10" Type="http://schemas.openxmlformats.org/officeDocument/2006/relationships/oleObject" Target="../embeddings/oleObject42.bin"/><Relationship Id="rId4" Type="http://schemas.openxmlformats.org/officeDocument/2006/relationships/oleObject" Target="../embeddings/oleObject36.bin"/><Relationship Id="rId9" Type="http://schemas.openxmlformats.org/officeDocument/2006/relationships/oleObject" Target="../embeddings/oleObject41.bin"/><Relationship Id="rId14" Type="http://schemas.openxmlformats.org/officeDocument/2006/relationships/oleObject" Target="../embeddings/oleObject46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51.bin"/><Relationship Id="rId5" Type="http://schemas.openxmlformats.org/officeDocument/2006/relationships/oleObject" Target="../embeddings/oleObject50.bin"/><Relationship Id="rId10" Type="http://schemas.openxmlformats.org/officeDocument/2006/relationships/oleObject" Target="../embeddings/oleObject55.bin"/><Relationship Id="rId4" Type="http://schemas.openxmlformats.org/officeDocument/2006/relationships/oleObject" Target="../embeddings/oleObject49.bin"/><Relationship Id="rId9" Type="http://schemas.openxmlformats.org/officeDocument/2006/relationships/oleObject" Target="../embeddings/oleObject54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oleObject" Target="../embeddings/oleObject56.bin"/><Relationship Id="rId7" Type="http://schemas.openxmlformats.org/officeDocument/2006/relationships/image" Target="../media/image6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Relationship Id="rId9" Type="http://schemas.openxmlformats.org/officeDocument/2006/relationships/oleObject" Target="../embeddings/oleObject57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92689" y="3901422"/>
            <a:ext cx="2173535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Thomas Calculus 11</a:t>
            </a:r>
            <a:r>
              <a:rPr lang="en-US" baseline="30000" dirty="0" smtClean="0"/>
              <a:t>th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86512" y="1986677"/>
            <a:ext cx="2177865" cy="1916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89210" y="4546871"/>
            <a:ext cx="1071570" cy="92333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0</a:t>
            </a:r>
            <a:r>
              <a:rPr lang="id-ID" sz="5400" dirty="0" smtClean="0">
                <a:solidFill>
                  <a:schemeClr val="bg1"/>
                </a:solidFill>
              </a:rPr>
              <a:t>2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00232" y="4521732"/>
            <a:ext cx="6458162" cy="95410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d-ID" sz="3600" dirty="0" smtClean="0"/>
              <a:t>Function</a:t>
            </a:r>
            <a:endParaRPr lang="en-US" sz="3600" dirty="0" smtClean="0"/>
          </a:p>
          <a:p>
            <a:pPr algn="r"/>
            <a:r>
              <a:rPr lang="id-ID" sz="2000" b="1" dirty="0" smtClean="0"/>
              <a:t>Samuel </a:t>
            </a:r>
            <a:r>
              <a:rPr lang="id-ID" sz="2000" b="1" dirty="0" smtClean="0"/>
              <a:t>Lukas</a:t>
            </a:r>
            <a:endParaRPr lang="en-US" sz="2000" b="1" dirty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10" y="500042"/>
            <a:ext cx="7887124" cy="1306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48" y="1857364"/>
            <a:ext cx="360997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82781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id-ID" dirty="0" smtClean="0"/>
              <a:t>Graph of the function (3)</a:t>
            </a:r>
            <a:endParaRPr lang="id-ID" dirty="0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2543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2546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22551" name="Picture 2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571612"/>
            <a:ext cx="2581974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53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22552" name="Object 24"/>
          <p:cNvGraphicFramePr>
            <a:graphicFrameLocks noChangeAspect="1"/>
          </p:cNvGraphicFramePr>
          <p:nvPr/>
        </p:nvGraphicFramePr>
        <p:xfrm>
          <a:off x="3143240" y="1714488"/>
          <a:ext cx="2602753" cy="1500198"/>
        </p:xfrm>
        <a:graphic>
          <a:graphicData uri="http://schemas.openxmlformats.org/presentationml/2006/ole">
            <p:oleObj spid="_x0000_s22552" name="Bitmap Image" r:id="rId4" imgW="2309060" imgH="1516190" progId="PBrush">
              <p:embed/>
            </p:oleObj>
          </a:graphicData>
        </a:graphic>
      </p:graphicFrame>
      <p:sp>
        <p:nvSpPr>
          <p:cNvPr id="2255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22554" name="Object 26"/>
          <p:cNvGraphicFramePr>
            <a:graphicFrameLocks noChangeAspect="1"/>
          </p:cNvGraphicFramePr>
          <p:nvPr/>
        </p:nvGraphicFramePr>
        <p:xfrm>
          <a:off x="5942885" y="1728051"/>
          <a:ext cx="2808334" cy="1571636"/>
        </p:xfrm>
        <a:graphic>
          <a:graphicData uri="http://schemas.openxmlformats.org/presentationml/2006/ole">
            <p:oleObj spid="_x0000_s22554" r:id="rId5" imgW="3705149" imgH="2072030" progId="">
              <p:embed/>
            </p:oleObj>
          </a:graphicData>
        </a:graphic>
      </p:graphicFrame>
      <p:pic>
        <p:nvPicPr>
          <p:cNvPr id="22557" name="Picture 2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42910" y="3429000"/>
            <a:ext cx="230505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2556" name="Object 28"/>
          <p:cNvGraphicFramePr>
            <a:graphicFrameLocks noChangeAspect="1"/>
          </p:cNvGraphicFramePr>
          <p:nvPr/>
        </p:nvGraphicFramePr>
        <p:xfrm>
          <a:off x="2141121" y="5050272"/>
          <a:ext cx="644930" cy="236116"/>
        </p:xfrm>
        <a:graphic>
          <a:graphicData uri="http://schemas.openxmlformats.org/presentationml/2006/ole">
            <p:oleObj spid="_x0000_s22556" name="Equation" r:id="rId7" imgW="622080" imgH="228600" progId="Equation.3">
              <p:embed/>
            </p:oleObj>
          </a:graphicData>
        </a:graphic>
      </p:graphicFrame>
      <p:pic>
        <p:nvPicPr>
          <p:cNvPr id="22559" name="Picture 31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490490" y="3500438"/>
            <a:ext cx="2162175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2560" name="Object 32"/>
          <p:cNvGraphicFramePr>
            <a:graphicFrameLocks noChangeAspect="1"/>
          </p:cNvGraphicFramePr>
          <p:nvPr/>
        </p:nvGraphicFramePr>
        <p:xfrm>
          <a:off x="4990688" y="5072074"/>
          <a:ext cx="644525" cy="236537"/>
        </p:xfrm>
        <a:graphic>
          <a:graphicData uri="http://schemas.openxmlformats.org/presentationml/2006/ole">
            <p:oleObj spid="_x0000_s22560" name="Equation" r:id="rId9" imgW="622080" imgH="228600" progId="Equation.3">
              <p:embed/>
            </p:oleObj>
          </a:graphicData>
        </a:graphic>
      </p:graphicFrame>
      <p:graphicFrame>
        <p:nvGraphicFramePr>
          <p:cNvPr id="22561" name="Object 33"/>
          <p:cNvGraphicFramePr>
            <a:graphicFrameLocks noChangeAspect="1"/>
          </p:cNvGraphicFramePr>
          <p:nvPr/>
        </p:nvGraphicFramePr>
        <p:xfrm>
          <a:off x="4776374" y="3857628"/>
          <a:ext cx="998538" cy="249237"/>
        </p:xfrm>
        <a:graphic>
          <a:graphicData uri="http://schemas.openxmlformats.org/presentationml/2006/ole">
            <p:oleObj spid="_x0000_s22561" name="Equation" r:id="rId10" imgW="914400" imgH="228600" progId="Equation.3">
              <p:embed/>
            </p:oleObj>
          </a:graphicData>
        </a:graphic>
      </p:graphicFrame>
      <p:pic>
        <p:nvPicPr>
          <p:cNvPr id="22562" name="Picture 34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6353974" y="3514001"/>
            <a:ext cx="2181225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2558" name="Object 30"/>
          <p:cNvGraphicFramePr>
            <a:graphicFrameLocks noChangeAspect="1"/>
          </p:cNvGraphicFramePr>
          <p:nvPr/>
        </p:nvGraphicFramePr>
        <p:xfrm>
          <a:off x="2143108" y="3429000"/>
          <a:ext cx="928675" cy="249123"/>
        </p:xfrm>
        <a:graphic>
          <a:graphicData uri="http://schemas.openxmlformats.org/presentationml/2006/ole">
            <p:oleObj spid="_x0000_s22558" name="Equation" r:id="rId12" imgW="850680" imgH="228600" progId="Equation.3">
              <p:embed/>
            </p:oleObj>
          </a:graphicData>
        </a:graphic>
      </p:graphicFrame>
      <p:graphicFrame>
        <p:nvGraphicFramePr>
          <p:cNvPr id="22563" name="Object 35"/>
          <p:cNvGraphicFramePr>
            <a:graphicFrameLocks noChangeAspect="1"/>
          </p:cNvGraphicFramePr>
          <p:nvPr/>
        </p:nvGraphicFramePr>
        <p:xfrm>
          <a:off x="6429388" y="5000636"/>
          <a:ext cx="644525" cy="236537"/>
        </p:xfrm>
        <a:graphic>
          <a:graphicData uri="http://schemas.openxmlformats.org/presentationml/2006/ole">
            <p:oleObj spid="_x0000_s22563" name="Equation" r:id="rId13" imgW="622080" imgH="228600" progId="Equation.3">
              <p:embed/>
            </p:oleObj>
          </a:graphicData>
        </a:graphic>
      </p:graphicFrame>
      <p:graphicFrame>
        <p:nvGraphicFramePr>
          <p:cNvPr id="22564" name="Object 36"/>
          <p:cNvGraphicFramePr>
            <a:graphicFrameLocks noChangeAspect="1"/>
          </p:cNvGraphicFramePr>
          <p:nvPr/>
        </p:nvGraphicFramePr>
        <p:xfrm>
          <a:off x="7500958" y="4000504"/>
          <a:ext cx="723900" cy="236537"/>
        </p:xfrm>
        <a:graphic>
          <a:graphicData uri="http://schemas.openxmlformats.org/presentationml/2006/ole">
            <p:oleObj spid="_x0000_s22564" name="Equation" r:id="rId14" imgW="6984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2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2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2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2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2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2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2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2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11" name="Picture 1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3857628"/>
            <a:ext cx="2243947" cy="2600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710" name="Picture 1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72198" y="4357694"/>
            <a:ext cx="2524125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709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86116" y="4000504"/>
            <a:ext cx="2357454" cy="2446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id-ID" dirty="0" smtClean="0"/>
              <a:t>Graph of the function (4)</a:t>
            </a:r>
            <a:endParaRPr lang="id-ID" dirty="0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2543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2546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2553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255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29706" name="Picture 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4348" y="1500174"/>
            <a:ext cx="1928826" cy="253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707" name="Picture 1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71802" y="1785926"/>
            <a:ext cx="2640801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708" name="Picture 1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643570" y="1928801"/>
            <a:ext cx="2928958" cy="2481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smtClean="0"/>
              <a:t>Exercises 0</a:t>
            </a:r>
            <a:r>
              <a:rPr lang="id-ID" dirty="0" smtClean="0"/>
              <a:t>3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28596" y="1571612"/>
            <a:ext cx="8143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dirty="0" smtClean="0"/>
              <a:t>Draw the graph of these function:</a:t>
            </a:r>
            <a:endParaRPr lang="id-ID" sz="2800" dirty="0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356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3568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3570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3572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8" name="TextBox 27"/>
          <p:cNvSpPr txBox="1"/>
          <p:nvPr/>
        </p:nvSpPr>
        <p:spPr>
          <a:xfrm>
            <a:off x="567496" y="4677818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07.</a:t>
            </a:r>
            <a:endParaRPr lang="id-ID" dirty="0"/>
          </a:p>
        </p:txBody>
      </p:sp>
      <p:sp>
        <p:nvSpPr>
          <p:cNvPr id="30" name="TextBox 29"/>
          <p:cNvSpPr txBox="1"/>
          <p:nvPr/>
        </p:nvSpPr>
        <p:spPr>
          <a:xfrm>
            <a:off x="571472" y="3896329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05.</a:t>
            </a:r>
            <a:endParaRPr lang="id-ID" dirty="0"/>
          </a:p>
        </p:txBody>
      </p:sp>
      <p:sp>
        <p:nvSpPr>
          <p:cNvPr id="31" name="TextBox 30"/>
          <p:cNvSpPr txBox="1"/>
          <p:nvPr/>
        </p:nvSpPr>
        <p:spPr>
          <a:xfrm>
            <a:off x="557909" y="3181596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03.</a:t>
            </a:r>
            <a:endParaRPr lang="id-ID" dirty="0"/>
          </a:p>
        </p:txBody>
      </p:sp>
      <p:sp>
        <p:nvSpPr>
          <p:cNvPr id="33" name="TextBox 32"/>
          <p:cNvSpPr txBox="1"/>
          <p:nvPr/>
        </p:nvSpPr>
        <p:spPr>
          <a:xfrm>
            <a:off x="569484" y="2446054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01.</a:t>
            </a:r>
            <a:endParaRPr lang="id-ID" dirty="0"/>
          </a:p>
        </p:txBody>
      </p:sp>
      <p:sp>
        <p:nvSpPr>
          <p:cNvPr id="23574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3576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3578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3580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3582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868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28684" name="Object 12"/>
          <p:cNvGraphicFramePr>
            <a:graphicFrameLocks noChangeAspect="1"/>
          </p:cNvGraphicFramePr>
          <p:nvPr/>
        </p:nvGraphicFramePr>
        <p:xfrm>
          <a:off x="2428861" y="2402212"/>
          <a:ext cx="1071569" cy="383846"/>
        </p:xfrm>
        <a:graphic>
          <a:graphicData uri="http://schemas.openxmlformats.org/presentationml/2006/ole">
            <p:oleObj spid="_x0000_s31746" name="Equation" r:id="rId3" imgW="634725" imgH="228501" progId="Equation.3">
              <p:embed/>
            </p:oleObj>
          </a:graphicData>
        </a:graphic>
      </p:graphicFrame>
      <p:graphicFrame>
        <p:nvGraphicFramePr>
          <p:cNvPr id="28686" name="Object 14"/>
          <p:cNvGraphicFramePr>
            <a:graphicFrameLocks noChangeAspect="1"/>
          </p:cNvGraphicFramePr>
          <p:nvPr/>
        </p:nvGraphicFramePr>
        <p:xfrm>
          <a:off x="1249363" y="2438400"/>
          <a:ext cx="1152525" cy="341313"/>
        </p:xfrm>
        <a:graphic>
          <a:graphicData uri="http://schemas.openxmlformats.org/presentationml/2006/ole">
            <p:oleObj spid="_x0000_s31747" name="Equation" r:id="rId4" imgW="698400" imgH="203040" progId="Equation.3">
              <p:embed/>
            </p:oleObj>
          </a:graphicData>
        </a:graphic>
      </p:graphicFrame>
      <p:sp>
        <p:nvSpPr>
          <p:cNvPr id="28688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8692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8695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31754" name="Object 10"/>
          <p:cNvGraphicFramePr>
            <a:graphicFrameLocks noChangeAspect="1"/>
          </p:cNvGraphicFramePr>
          <p:nvPr/>
        </p:nvGraphicFramePr>
        <p:xfrm>
          <a:off x="4786314" y="2272429"/>
          <a:ext cx="1571636" cy="709322"/>
        </p:xfrm>
        <a:graphic>
          <a:graphicData uri="http://schemas.openxmlformats.org/presentationml/2006/ole">
            <p:oleObj spid="_x0000_s31754" name="Equation" r:id="rId5" imgW="1079032" imgH="482391" progId="Equation.3">
              <p:embed/>
            </p:oleObj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4214810" y="2428868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02.</a:t>
            </a:r>
            <a:endParaRPr lang="id-ID" dirty="0"/>
          </a:p>
        </p:txBody>
      </p:sp>
      <p:sp>
        <p:nvSpPr>
          <p:cNvPr id="3175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31756" name="Object 12"/>
          <p:cNvGraphicFramePr>
            <a:graphicFrameLocks noChangeAspect="1"/>
          </p:cNvGraphicFramePr>
          <p:nvPr/>
        </p:nvGraphicFramePr>
        <p:xfrm>
          <a:off x="1191264" y="3145236"/>
          <a:ext cx="2857520" cy="428628"/>
        </p:xfrm>
        <a:graphic>
          <a:graphicData uri="http://schemas.openxmlformats.org/presentationml/2006/ole">
            <p:oleObj spid="_x0000_s31756" name="Equation" r:id="rId6" imgW="1714500" imgH="254000" progId="Equation.3">
              <p:embed/>
            </p:oleObj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4201247" y="3177973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04.</a:t>
            </a:r>
            <a:endParaRPr lang="id-ID" dirty="0"/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31758" name="Object 14"/>
          <p:cNvGraphicFramePr>
            <a:graphicFrameLocks noChangeAspect="1"/>
          </p:cNvGraphicFramePr>
          <p:nvPr/>
        </p:nvGraphicFramePr>
        <p:xfrm>
          <a:off x="4751588" y="3145236"/>
          <a:ext cx="2639497" cy="403490"/>
        </p:xfrm>
        <a:graphic>
          <a:graphicData uri="http://schemas.openxmlformats.org/presentationml/2006/ole">
            <p:oleObj spid="_x0000_s31758" name="Equation" r:id="rId7" imgW="1498600" imgH="228600" progId="Equation.3">
              <p:embed/>
            </p:oleObj>
          </a:graphicData>
        </a:graphic>
      </p:graphicFrame>
      <p:sp>
        <p:nvSpPr>
          <p:cNvPr id="3176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31760" name="Object 16"/>
          <p:cNvGraphicFramePr>
            <a:graphicFrameLocks noChangeAspect="1"/>
          </p:cNvGraphicFramePr>
          <p:nvPr/>
        </p:nvGraphicFramePr>
        <p:xfrm>
          <a:off x="1189276" y="3577840"/>
          <a:ext cx="1736084" cy="994168"/>
        </p:xfrm>
        <a:graphic>
          <a:graphicData uri="http://schemas.openxmlformats.org/presentationml/2006/ole">
            <p:oleObj spid="_x0000_s31760" name="Equation" r:id="rId8" imgW="1117115" imgH="634725" progId="Equation.3">
              <p:embed/>
            </p:oleObj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4214810" y="3890365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06.</a:t>
            </a:r>
            <a:endParaRPr lang="id-ID" dirty="0"/>
          </a:p>
        </p:txBody>
      </p:sp>
      <p:graphicFrame>
        <p:nvGraphicFramePr>
          <p:cNvPr id="31763" name="Object 19"/>
          <p:cNvGraphicFramePr>
            <a:graphicFrameLocks noChangeAspect="1"/>
          </p:cNvGraphicFramePr>
          <p:nvPr/>
        </p:nvGraphicFramePr>
        <p:xfrm>
          <a:off x="4786314" y="3820915"/>
          <a:ext cx="1693943" cy="496890"/>
        </p:xfrm>
        <a:graphic>
          <a:graphicData uri="http://schemas.openxmlformats.org/presentationml/2006/ole">
            <p:oleObj spid="_x0000_s31763" name="Equation" r:id="rId9" imgW="952200" imgH="279360" progId="Equation.3">
              <p:embed/>
            </p:oleObj>
          </a:graphicData>
        </a:graphic>
      </p:graphicFrame>
      <p:sp>
        <p:nvSpPr>
          <p:cNvPr id="54" name="Rectangle 53"/>
          <p:cNvSpPr/>
          <p:nvPr/>
        </p:nvSpPr>
        <p:spPr>
          <a:xfrm>
            <a:off x="1214414" y="4678171"/>
            <a:ext cx="760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Graph</a:t>
            </a:r>
            <a:endParaRPr lang="id-ID" dirty="0"/>
          </a:p>
        </p:txBody>
      </p:sp>
      <p:graphicFrame>
        <p:nvGraphicFramePr>
          <p:cNvPr id="31764" name="Object 20"/>
          <p:cNvGraphicFramePr>
            <a:graphicFrameLocks noChangeAspect="1"/>
          </p:cNvGraphicFramePr>
          <p:nvPr/>
        </p:nvGraphicFramePr>
        <p:xfrm>
          <a:off x="2000232" y="4643446"/>
          <a:ext cx="1689108" cy="400052"/>
        </p:xfrm>
        <a:graphic>
          <a:graphicData uri="http://schemas.openxmlformats.org/presentationml/2006/ole">
            <p:oleObj spid="_x0000_s31764" name="Equation" r:id="rId10" imgW="965160" imgH="228600" progId="Equation.3">
              <p:embed/>
            </p:oleObj>
          </a:graphicData>
        </a:graphic>
      </p:graphicFrame>
      <p:graphicFrame>
        <p:nvGraphicFramePr>
          <p:cNvPr id="31765" name="Object 21"/>
          <p:cNvGraphicFramePr>
            <a:graphicFrameLocks noChangeAspect="1"/>
          </p:cNvGraphicFramePr>
          <p:nvPr/>
        </p:nvGraphicFramePr>
        <p:xfrm>
          <a:off x="4429124" y="4689746"/>
          <a:ext cx="654050" cy="357188"/>
        </p:xfrm>
        <a:graphic>
          <a:graphicData uri="http://schemas.openxmlformats.org/presentationml/2006/ole">
            <p:oleObj spid="_x0000_s31765" name="Equation" r:id="rId11" imgW="419040" imgH="228600" progId="Equation.3">
              <p:embed/>
            </p:oleObj>
          </a:graphicData>
        </a:graphic>
      </p:graphicFrame>
      <p:sp>
        <p:nvSpPr>
          <p:cNvPr id="57" name="Rectangle 56"/>
          <p:cNvSpPr/>
          <p:nvPr/>
        </p:nvSpPr>
        <p:spPr>
          <a:xfrm>
            <a:off x="3786182" y="4689746"/>
            <a:ext cx="637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from</a:t>
            </a:r>
            <a:endParaRPr lang="id-ID" dirty="0"/>
          </a:p>
        </p:txBody>
      </p:sp>
      <p:sp>
        <p:nvSpPr>
          <p:cNvPr id="58" name="TextBox 57"/>
          <p:cNvSpPr txBox="1"/>
          <p:nvPr/>
        </p:nvSpPr>
        <p:spPr>
          <a:xfrm>
            <a:off x="571472" y="5295975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08.</a:t>
            </a:r>
            <a:endParaRPr lang="id-ID" dirty="0"/>
          </a:p>
        </p:txBody>
      </p:sp>
      <p:sp>
        <p:nvSpPr>
          <p:cNvPr id="31769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1773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31774" name="Object 30"/>
          <p:cNvGraphicFramePr>
            <a:graphicFrameLocks noChangeAspect="1"/>
          </p:cNvGraphicFramePr>
          <p:nvPr/>
        </p:nvGraphicFramePr>
        <p:xfrm>
          <a:off x="1285852" y="5214950"/>
          <a:ext cx="2166937" cy="700088"/>
        </p:xfrm>
        <a:graphic>
          <a:graphicData uri="http://schemas.openxmlformats.org/presentationml/2006/ole">
            <p:oleObj spid="_x0000_s31774" name="Equation" r:id="rId12" imgW="1295280" imgH="419040" progId="Equation.3">
              <p:embed/>
            </p:oleObj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4214810" y="5286388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09.</a:t>
            </a:r>
            <a:endParaRPr lang="id-ID" dirty="0"/>
          </a:p>
        </p:txBody>
      </p:sp>
      <p:graphicFrame>
        <p:nvGraphicFramePr>
          <p:cNvPr id="56" name="Object 30"/>
          <p:cNvGraphicFramePr>
            <a:graphicFrameLocks noChangeAspect="1"/>
          </p:cNvGraphicFramePr>
          <p:nvPr/>
        </p:nvGraphicFramePr>
        <p:xfrm>
          <a:off x="5102225" y="5143500"/>
          <a:ext cx="1444625" cy="700088"/>
        </p:xfrm>
        <a:graphic>
          <a:graphicData uri="http://schemas.openxmlformats.org/presentationml/2006/ole">
            <p:oleObj spid="_x0000_s31775" name="Equation" r:id="rId13" imgW="863280" imgH="41904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81639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44" name="Object 24"/>
          <p:cNvGraphicFramePr>
            <a:graphicFrameLocks noChangeAspect="1"/>
          </p:cNvGraphicFramePr>
          <p:nvPr/>
        </p:nvGraphicFramePr>
        <p:xfrm>
          <a:off x="7086560" y="4500570"/>
          <a:ext cx="1373069" cy="928694"/>
        </p:xfrm>
        <a:graphic>
          <a:graphicData uri="http://schemas.openxmlformats.org/presentationml/2006/ole">
            <p:oleObj spid="_x0000_s5144" name="Bitmap Image" r:id="rId3" imgW="3132091" imgH="2126164" progId="PBrush">
              <p:embed/>
            </p:oleObj>
          </a:graphicData>
        </a:graphic>
      </p:graphicFrame>
      <p:graphicFrame>
        <p:nvGraphicFramePr>
          <p:cNvPr id="5142" name="Object 22"/>
          <p:cNvGraphicFramePr>
            <a:graphicFrameLocks noChangeAspect="1"/>
          </p:cNvGraphicFramePr>
          <p:nvPr/>
        </p:nvGraphicFramePr>
        <p:xfrm>
          <a:off x="6053377" y="4507114"/>
          <a:ext cx="1357322" cy="935525"/>
        </p:xfrm>
        <a:graphic>
          <a:graphicData uri="http://schemas.openxmlformats.org/presentationml/2006/ole">
            <p:oleObj spid="_x0000_s5142" name="Bitmap Image" r:id="rId4" imgW="3109229" imgH="2141406" progId="PBrush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smtClean="0"/>
              <a:t>T</a:t>
            </a:r>
            <a:r>
              <a:rPr lang="id-ID" dirty="0" smtClean="0"/>
              <a:t>ypes of The Function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Exponential Function</a:t>
            </a:r>
          </a:p>
          <a:p>
            <a:endParaRPr lang="id-ID" dirty="0" smtClean="0"/>
          </a:p>
          <a:p>
            <a:r>
              <a:rPr lang="id-ID" dirty="0" smtClean="0"/>
              <a:t>Logaritmic Function</a:t>
            </a:r>
          </a:p>
          <a:p>
            <a:endParaRPr lang="id-ID" dirty="0" smtClean="0"/>
          </a:p>
          <a:p>
            <a:r>
              <a:rPr lang="id-ID" dirty="0" smtClean="0"/>
              <a:t>Hypherbolicus Function</a:t>
            </a:r>
            <a:endParaRPr lang="id-ID" dirty="0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5122" name="Equation" r:id="rId5" imgW="114120" imgH="215640" progId="Equation.3">
              <p:embed/>
            </p:oleObj>
          </a:graphicData>
        </a:graphic>
      </p:graphicFrame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36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38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5000628" y="1571612"/>
          <a:ext cx="1428760" cy="1063415"/>
        </p:xfrm>
        <a:graphic>
          <a:graphicData uri="http://schemas.openxmlformats.org/presentationml/2006/ole">
            <p:oleObj spid="_x0000_s5123" r:id="rId6" imgW="2036369" imgH="1519123" progId="">
              <p:embed/>
            </p:oleObj>
          </a:graphicData>
        </a:graphic>
      </p:graphicFrame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6643702" y="1571612"/>
          <a:ext cx="1428760" cy="1094938"/>
        </p:xfrm>
        <a:graphic>
          <a:graphicData uri="http://schemas.openxmlformats.org/presentationml/2006/ole">
            <p:oleObj spid="_x0000_s5125" r:id="rId7" imgW="1990649" imgH="1519123" progId="">
              <p:embed/>
            </p:oleObj>
          </a:graphicData>
        </a:graphic>
      </p:graphicFrame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5127" name="Object 7"/>
          <p:cNvGraphicFramePr>
            <a:graphicFrameLocks noChangeAspect="1"/>
          </p:cNvGraphicFramePr>
          <p:nvPr/>
        </p:nvGraphicFramePr>
        <p:xfrm>
          <a:off x="1571604" y="2143116"/>
          <a:ext cx="714380" cy="389662"/>
        </p:xfrm>
        <a:graphic>
          <a:graphicData uri="http://schemas.openxmlformats.org/presentationml/2006/ole">
            <p:oleObj spid="_x0000_s5127" name="Equation" r:id="rId8" imgW="419100" imgH="228600" progId="Equation.3">
              <p:embed/>
            </p:oleObj>
          </a:graphicData>
        </a:graphic>
      </p:graphicFrame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5129" name="Object 9"/>
          <p:cNvGraphicFramePr>
            <a:graphicFrameLocks noChangeAspect="1"/>
          </p:cNvGraphicFramePr>
          <p:nvPr/>
        </p:nvGraphicFramePr>
        <p:xfrm>
          <a:off x="2714611" y="2133604"/>
          <a:ext cx="857257" cy="403415"/>
        </p:xfrm>
        <a:graphic>
          <a:graphicData uri="http://schemas.openxmlformats.org/presentationml/2006/ole">
            <p:oleObj spid="_x0000_s5129" name="Equation" r:id="rId9" imgW="482391" imgH="228501" progId="Equation.3">
              <p:embed/>
            </p:oleObj>
          </a:graphicData>
        </a:graphic>
      </p:graphicFrame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5131" name="Object 11"/>
          <p:cNvGraphicFramePr>
            <a:graphicFrameLocks noChangeAspect="1"/>
          </p:cNvGraphicFramePr>
          <p:nvPr/>
        </p:nvGraphicFramePr>
        <p:xfrm>
          <a:off x="4286248" y="2892221"/>
          <a:ext cx="935435" cy="357166"/>
        </p:xfrm>
        <a:graphic>
          <a:graphicData uri="http://schemas.openxmlformats.org/presentationml/2006/ole">
            <p:oleObj spid="_x0000_s5131" name="Equation" r:id="rId10" imgW="520474" imgH="203112" progId="Equation.3">
              <p:embed/>
            </p:oleObj>
          </a:graphicData>
        </a:graphic>
      </p:graphicFrame>
      <p:graphicFrame>
        <p:nvGraphicFramePr>
          <p:cNvPr id="5133" name="Object 13"/>
          <p:cNvGraphicFramePr>
            <a:graphicFrameLocks noChangeAspect="1"/>
          </p:cNvGraphicFramePr>
          <p:nvPr/>
        </p:nvGraphicFramePr>
        <p:xfrm>
          <a:off x="5429256" y="3071810"/>
          <a:ext cx="1528276" cy="928694"/>
        </p:xfrm>
        <a:graphic>
          <a:graphicData uri="http://schemas.openxmlformats.org/presentationml/2006/ole">
            <p:oleObj spid="_x0000_s5133" r:id="rId11" imgW="2755800" imgH="1670760" progId="">
              <p:embed/>
            </p:oleObj>
          </a:graphicData>
        </a:graphic>
      </p:graphicFrame>
      <p:sp>
        <p:nvSpPr>
          <p:cNvPr id="513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5134" name="Object 14"/>
          <p:cNvGraphicFramePr>
            <a:graphicFrameLocks noChangeAspect="1"/>
          </p:cNvGraphicFramePr>
          <p:nvPr/>
        </p:nvGraphicFramePr>
        <p:xfrm>
          <a:off x="421703" y="4500570"/>
          <a:ext cx="1574169" cy="928694"/>
        </p:xfrm>
        <a:graphic>
          <a:graphicData uri="http://schemas.openxmlformats.org/presentationml/2006/ole">
            <p:oleObj spid="_x0000_s5134" name="Bitmap Image" r:id="rId12" imgW="2849524" imgH="1676545" progId="PBrush">
              <p:embed/>
            </p:oleObj>
          </a:graphicData>
        </a:graphic>
      </p:graphicFrame>
      <p:sp>
        <p:nvSpPr>
          <p:cNvPr id="513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5" name="Object 16"/>
          <p:cNvGraphicFramePr>
            <a:graphicFrameLocks noChangeAspect="1"/>
          </p:cNvGraphicFramePr>
          <p:nvPr/>
        </p:nvGraphicFramePr>
        <p:xfrm>
          <a:off x="1785918" y="4500570"/>
          <a:ext cx="1610180" cy="928693"/>
        </p:xfrm>
        <a:graphic>
          <a:graphicData uri="http://schemas.openxmlformats.org/presentationml/2006/ole">
            <p:oleObj spid="_x0000_s5136" name="Bitmap Image" r:id="rId13" imgW="2933333" imgH="1691787" progId="PBrush">
              <p:embed/>
            </p:oleObj>
          </a:graphicData>
        </a:graphic>
      </p:graphicFrame>
      <p:sp>
        <p:nvSpPr>
          <p:cNvPr id="513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6" name="Object 18"/>
          <p:cNvGraphicFramePr>
            <a:graphicFrameLocks noChangeAspect="1"/>
          </p:cNvGraphicFramePr>
          <p:nvPr/>
        </p:nvGraphicFramePr>
        <p:xfrm>
          <a:off x="3357554" y="4500570"/>
          <a:ext cx="1575015" cy="928694"/>
        </p:xfrm>
        <a:graphic>
          <a:graphicData uri="http://schemas.openxmlformats.org/presentationml/2006/ole">
            <p:oleObj spid="_x0000_s5138" name="Bitmap Image" r:id="rId14" imgW="3551228" imgH="2095682" progId="PBrush">
              <p:embed/>
            </p:oleObj>
          </a:graphicData>
        </a:graphic>
      </p:graphicFrame>
      <p:sp>
        <p:nvSpPr>
          <p:cNvPr id="5141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5140" name="Object 20"/>
          <p:cNvGraphicFramePr>
            <a:graphicFrameLocks noChangeAspect="1"/>
          </p:cNvGraphicFramePr>
          <p:nvPr/>
        </p:nvGraphicFramePr>
        <p:xfrm>
          <a:off x="4931178" y="4525708"/>
          <a:ext cx="1407228" cy="921095"/>
        </p:xfrm>
        <a:graphic>
          <a:graphicData uri="http://schemas.openxmlformats.org/presentationml/2006/ole">
            <p:oleObj spid="_x0000_s5140" name="Bitmap Image" r:id="rId15" imgW="3260952" imgH="2141406" progId="PBrush">
              <p:embed/>
            </p:oleObj>
          </a:graphicData>
        </a:graphic>
      </p:graphicFrame>
      <p:sp>
        <p:nvSpPr>
          <p:cNvPr id="5143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45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47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5146" name="Object 26"/>
          <p:cNvGraphicFramePr>
            <a:graphicFrameLocks noChangeAspect="1"/>
          </p:cNvGraphicFramePr>
          <p:nvPr/>
        </p:nvGraphicFramePr>
        <p:xfrm>
          <a:off x="768875" y="5572125"/>
          <a:ext cx="714375" cy="219075"/>
        </p:xfrm>
        <a:graphic>
          <a:graphicData uri="http://schemas.openxmlformats.org/presentationml/2006/ole">
            <p:oleObj spid="_x0000_s5146" name="Equation" r:id="rId16" imgW="711000" imgH="215640" progId="Equation.3">
              <p:embed/>
            </p:oleObj>
          </a:graphicData>
        </a:graphic>
      </p:graphicFrame>
      <p:sp>
        <p:nvSpPr>
          <p:cNvPr id="5149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5148" name="Object 28"/>
          <p:cNvGraphicFramePr>
            <a:graphicFrameLocks noChangeAspect="1"/>
          </p:cNvGraphicFramePr>
          <p:nvPr/>
        </p:nvGraphicFramePr>
        <p:xfrm>
          <a:off x="2260600" y="5572125"/>
          <a:ext cx="736600" cy="219075"/>
        </p:xfrm>
        <a:graphic>
          <a:graphicData uri="http://schemas.openxmlformats.org/presentationml/2006/ole">
            <p:oleObj spid="_x0000_s5148" name="Equation" r:id="rId17" imgW="736560" imgH="215640" progId="Equation.3">
              <p:embed/>
            </p:oleObj>
          </a:graphicData>
        </a:graphic>
      </p:graphicFrame>
      <p:sp>
        <p:nvSpPr>
          <p:cNvPr id="5151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5150" name="Object 30"/>
          <p:cNvGraphicFramePr>
            <a:graphicFrameLocks noChangeAspect="1"/>
          </p:cNvGraphicFramePr>
          <p:nvPr/>
        </p:nvGraphicFramePr>
        <p:xfrm>
          <a:off x="3903663" y="5572125"/>
          <a:ext cx="725487" cy="219075"/>
        </p:xfrm>
        <a:graphic>
          <a:graphicData uri="http://schemas.openxmlformats.org/presentationml/2006/ole">
            <p:oleObj spid="_x0000_s5150" name="Equation" r:id="rId18" imgW="723600" imgH="215640" progId="Equation.3">
              <p:embed/>
            </p:oleObj>
          </a:graphicData>
        </a:graphic>
      </p:graphicFrame>
      <p:sp>
        <p:nvSpPr>
          <p:cNvPr id="5153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5152" name="Object 32"/>
          <p:cNvGraphicFramePr>
            <a:graphicFrameLocks noChangeAspect="1"/>
          </p:cNvGraphicFramePr>
          <p:nvPr/>
        </p:nvGraphicFramePr>
        <p:xfrm>
          <a:off x="5353050" y="5572125"/>
          <a:ext cx="646113" cy="200025"/>
        </p:xfrm>
        <a:graphic>
          <a:graphicData uri="http://schemas.openxmlformats.org/presentationml/2006/ole">
            <p:oleObj spid="_x0000_s5152" name="Equation" r:id="rId19" imgW="647640" imgH="203040" progId="Equation.3">
              <p:embed/>
            </p:oleObj>
          </a:graphicData>
        </a:graphic>
      </p:graphicFrame>
      <p:graphicFrame>
        <p:nvGraphicFramePr>
          <p:cNvPr id="5154" name="Object 34"/>
          <p:cNvGraphicFramePr>
            <a:graphicFrameLocks noChangeAspect="1"/>
          </p:cNvGraphicFramePr>
          <p:nvPr/>
        </p:nvGraphicFramePr>
        <p:xfrm>
          <a:off x="6372225" y="5572125"/>
          <a:ext cx="760413" cy="200025"/>
        </p:xfrm>
        <a:graphic>
          <a:graphicData uri="http://schemas.openxmlformats.org/presentationml/2006/ole">
            <p:oleObj spid="_x0000_s5154" name="Equation" r:id="rId20" imgW="761760" imgH="203040" progId="Equation.3">
              <p:embed/>
            </p:oleObj>
          </a:graphicData>
        </a:graphic>
      </p:graphicFrame>
      <p:graphicFrame>
        <p:nvGraphicFramePr>
          <p:cNvPr id="5155" name="Object 35"/>
          <p:cNvGraphicFramePr>
            <a:graphicFrameLocks noChangeAspect="1"/>
          </p:cNvGraphicFramePr>
          <p:nvPr/>
        </p:nvGraphicFramePr>
        <p:xfrm>
          <a:off x="7468221" y="5572140"/>
          <a:ext cx="760413" cy="200025"/>
        </p:xfrm>
        <a:graphic>
          <a:graphicData uri="http://schemas.openxmlformats.org/presentationml/2006/ole">
            <p:oleObj spid="_x0000_s5155" name="Equation" r:id="rId21" imgW="761760" imgH="20304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036124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5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5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5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5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5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5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26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4572008"/>
            <a:ext cx="2960273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4592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4594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4600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4602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4604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4607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4" name="Title 53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id-ID" dirty="0" smtClean="0"/>
              <a:t>Characteristics of Function</a:t>
            </a:r>
            <a:endParaRPr lang="id-ID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Periodical Function</a:t>
            </a:r>
          </a:p>
          <a:p>
            <a:endParaRPr lang="id-ID" dirty="0" smtClean="0"/>
          </a:p>
          <a:p>
            <a:r>
              <a:rPr lang="id-ID" dirty="0" smtClean="0"/>
              <a:t>Odd Function</a:t>
            </a:r>
          </a:p>
          <a:p>
            <a:endParaRPr lang="id-ID" dirty="0" smtClean="0"/>
          </a:p>
          <a:p>
            <a:r>
              <a:rPr lang="id-ID" dirty="0" smtClean="0"/>
              <a:t>Even Function</a:t>
            </a:r>
            <a:endParaRPr lang="id-ID" dirty="0"/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34817" name="Object 1"/>
          <p:cNvGraphicFramePr>
            <a:graphicFrameLocks noChangeAspect="1"/>
          </p:cNvGraphicFramePr>
          <p:nvPr/>
        </p:nvGraphicFramePr>
        <p:xfrm>
          <a:off x="1428728" y="2214554"/>
          <a:ext cx="2286016" cy="428628"/>
        </p:xfrm>
        <a:graphic>
          <a:graphicData uri="http://schemas.openxmlformats.org/presentationml/2006/ole">
            <p:oleObj spid="_x0000_s34817" name="Equation" r:id="rId4" imgW="1066337" imgH="203112" progId="Equation.3">
              <p:embed/>
            </p:oleObj>
          </a:graphicData>
        </a:graphic>
      </p:graphicFrame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3714744" y="2228117"/>
          <a:ext cx="1530815" cy="428628"/>
        </p:xfrm>
        <a:graphic>
          <a:graphicData uri="http://schemas.openxmlformats.org/presentationml/2006/ole">
            <p:oleObj spid="_x0000_s34819" name="Equation" r:id="rId5" imgW="710891" imgH="203112" progId="Equation.3">
              <p:embed/>
            </p:oleObj>
          </a:graphicData>
        </a:graphic>
      </p:graphicFrame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357818" y="1428736"/>
            <a:ext cx="2229664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4822" name="Object 6"/>
          <p:cNvGraphicFramePr>
            <a:graphicFrameLocks noChangeAspect="1"/>
          </p:cNvGraphicFramePr>
          <p:nvPr/>
        </p:nvGraphicFramePr>
        <p:xfrm>
          <a:off x="1425575" y="3414713"/>
          <a:ext cx="2149475" cy="428625"/>
        </p:xfrm>
        <a:graphic>
          <a:graphicData uri="http://schemas.openxmlformats.org/presentationml/2006/ole">
            <p:oleObj spid="_x0000_s34822" name="Equation" r:id="rId7" imgW="1002960" imgH="203040" progId="Equation.3">
              <p:embed/>
            </p:oleObj>
          </a:graphicData>
        </a:graphic>
      </p:graphicFrame>
      <p:graphicFrame>
        <p:nvGraphicFramePr>
          <p:cNvPr id="34823" name="Object 7"/>
          <p:cNvGraphicFramePr>
            <a:graphicFrameLocks noChangeAspect="1"/>
          </p:cNvGraphicFramePr>
          <p:nvPr/>
        </p:nvGraphicFramePr>
        <p:xfrm>
          <a:off x="3643306" y="3429000"/>
          <a:ext cx="1530350" cy="428625"/>
        </p:xfrm>
        <a:graphic>
          <a:graphicData uri="http://schemas.openxmlformats.org/presentationml/2006/ole">
            <p:oleObj spid="_x0000_s34823" name="Equation" r:id="rId8" imgW="710891" imgH="203112" progId="Equation.3">
              <p:embed/>
            </p:oleObj>
          </a:graphicData>
        </a:graphic>
      </p:graphicFrame>
      <p:graphicFrame>
        <p:nvGraphicFramePr>
          <p:cNvPr id="34824" name="Object 8"/>
          <p:cNvGraphicFramePr>
            <a:graphicFrameLocks noChangeAspect="1"/>
          </p:cNvGraphicFramePr>
          <p:nvPr/>
        </p:nvGraphicFramePr>
        <p:xfrm>
          <a:off x="1463350" y="4557713"/>
          <a:ext cx="1960563" cy="428625"/>
        </p:xfrm>
        <a:graphic>
          <a:graphicData uri="http://schemas.openxmlformats.org/presentationml/2006/ole">
            <p:oleObj spid="_x0000_s34824" name="Equation" r:id="rId9" imgW="914400" imgH="203040" progId="Equation.3">
              <p:embed/>
            </p:oleObj>
          </a:graphicData>
        </a:graphic>
      </p:graphicFrame>
      <p:graphicFrame>
        <p:nvGraphicFramePr>
          <p:cNvPr id="34825" name="Object 9"/>
          <p:cNvGraphicFramePr>
            <a:graphicFrameLocks noChangeAspect="1"/>
          </p:cNvGraphicFramePr>
          <p:nvPr/>
        </p:nvGraphicFramePr>
        <p:xfrm>
          <a:off x="3587419" y="4572008"/>
          <a:ext cx="1530350" cy="428625"/>
        </p:xfrm>
        <a:graphic>
          <a:graphicData uri="http://schemas.openxmlformats.org/presentationml/2006/ole">
            <p:oleObj spid="_x0000_s34825" name="Equation" r:id="rId10" imgW="710891" imgH="203112" progId="Equation.3">
              <p:embed/>
            </p:oleObj>
          </a:graphicData>
        </a:graphic>
      </p:graphicFrame>
      <p:pic>
        <p:nvPicPr>
          <p:cNvPr id="34827" name="Picture 11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6286512" y="2928934"/>
            <a:ext cx="2214578" cy="2054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4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4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5625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5628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5631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5642" name="Rectangle 4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66" name="Title 65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id-ID" dirty="0" smtClean="0"/>
              <a:t>Composition Function</a:t>
            </a:r>
            <a:endParaRPr lang="id-ID" dirty="0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3808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1" name="Oval 30"/>
          <p:cNvSpPr/>
          <p:nvPr/>
        </p:nvSpPr>
        <p:spPr>
          <a:xfrm>
            <a:off x="1215794" y="1730496"/>
            <a:ext cx="1071570" cy="1285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Oval 31"/>
          <p:cNvSpPr/>
          <p:nvPr/>
        </p:nvSpPr>
        <p:spPr>
          <a:xfrm>
            <a:off x="2858868" y="1730496"/>
            <a:ext cx="1071570" cy="1285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Oval 32"/>
          <p:cNvSpPr/>
          <p:nvPr/>
        </p:nvSpPr>
        <p:spPr>
          <a:xfrm>
            <a:off x="4430504" y="1801934"/>
            <a:ext cx="1071570" cy="1285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9" name="Arc 38"/>
          <p:cNvSpPr/>
          <p:nvPr/>
        </p:nvSpPr>
        <p:spPr>
          <a:xfrm rot="13321437" flipV="1">
            <a:off x="1951428" y="1946613"/>
            <a:ext cx="1883559" cy="1431378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Arc 40"/>
          <p:cNvSpPr/>
          <p:nvPr/>
        </p:nvSpPr>
        <p:spPr>
          <a:xfrm rot="13321437" flipV="1">
            <a:off x="3504409" y="1905582"/>
            <a:ext cx="1810818" cy="1561131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2" name="Arc 41"/>
          <p:cNvSpPr/>
          <p:nvPr/>
        </p:nvSpPr>
        <p:spPr>
          <a:xfrm rot="13321437" flipH="1">
            <a:off x="1287331" y="-477168"/>
            <a:ext cx="3797976" cy="359749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814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33813" name="Object 21"/>
          <p:cNvGraphicFramePr>
            <a:graphicFrameLocks noChangeAspect="1"/>
          </p:cNvGraphicFramePr>
          <p:nvPr/>
        </p:nvGraphicFramePr>
        <p:xfrm>
          <a:off x="2287364" y="1587620"/>
          <a:ext cx="552450" cy="333375"/>
        </p:xfrm>
        <a:graphic>
          <a:graphicData uri="http://schemas.openxmlformats.org/presentationml/2006/ole">
            <p:oleObj spid="_x0000_s33813" name="Equation" r:id="rId3" imgW="330057" imgH="203112" progId="Equation.3">
              <p:embed/>
            </p:oleObj>
          </a:graphicData>
        </a:graphic>
      </p:graphicFrame>
      <p:sp>
        <p:nvSpPr>
          <p:cNvPr id="33816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33815" name="Object 23"/>
          <p:cNvGraphicFramePr>
            <a:graphicFrameLocks noChangeAspect="1"/>
          </p:cNvGraphicFramePr>
          <p:nvPr/>
        </p:nvGraphicFramePr>
        <p:xfrm>
          <a:off x="3908210" y="1587631"/>
          <a:ext cx="596900" cy="333375"/>
        </p:xfrm>
        <a:graphic>
          <a:graphicData uri="http://schemas.openxmlformats.org/presentationml/2006/ole">
            <p:oleObj spid="_x0000_s33815" name="Equation" r:id="rId4" imgW="355320" imgH="203040" progId="Equation.3">
              <p:embed/>
            </p:oleObj>
          </a:graphicData>
        </a:graphic>
      </p:graphicFrame>
      <p:graphicFrame>
        <p:nvGraphicFramePr>
          <p:cNvPr id="33817" name="Object 25"/>
          <p:cNvGraphicFramePr>
            <a:graphicFrameLocks noChangeAspect="1"/>
          </p:cNvGraphicFramePr>
          <p:nvPr/>
        </p:nvGraphicFramePr>
        <p:xfrm>
          <a:off x="2857488" y="3143248"/>
          <a:ext cx="1041009" cy="387352"/>
        </p:xfrm>
        <a:graphic>
          <a:graphicData uri="http://schemas.openxmlformats.org/presentationml/2006/ole">
            <p:oleObj spid="_x0000_s33817" name="Equation" r:id="rId5" imgW="545760" imgH="203040" progId="Equation.3">
              <p:embed/>
            </p:oleObj>
          </a:graphicData>
        </a:graphic>
      </p:graphicFrame>
      <p:graphicFrame>
        <p:nvGraphicFramePr>
          <p:cNvPr id="33818" name="Object 26"/>
          <p:cNvGraphicFramePr>
            <a:graphicFrameLocks noChangeAspect="1"/>
          </p:cNvGraphicFramePr>
          <p:nvPr/>
        </p:nvGraphicFramePr>
        <p:xfrm>
          <a:off x="1579348" y="2262319"/>
          <a:ext cx="298450" cy="269875"/>
        </p:xfrm>
        <a:graphic>
          <a:graphicData uri="http://schemas.openxmlformats.org/presentationml/2006/ole">
            <p:oleObj spid="_x0000_s33818" name="Equation" r:id="rId6" imgW="177480" imgH="164880" progId="Equation.3">
              <p:embed/>
            </p:oleObj>
          </a:graphicData>
        </a:graphic>
      </p:graphicFrame>
      <p:graphicFrame>
        <p:nvGraphicFramePr>
          <p:cNvPr id="33819" name="Object 27"/>
          <p:cNvGraphicFramePr>
            <a:graphicFrameLocks noChangeAspect="1"/>
          </p:cNvGraphicFramePr>
          <p:nvPr/>
        </p:nvGraphicFramePr>
        <p:xfrm>
          <a:off x="3247810" y="2302006"/>
          <a:ext cx="234950" cy="269875"/>
        </p:xfrm>
        <a:graphic>
          <a:graphicData uri="http://schemas.openxmlformats.org/presentationml/2006/ole">
            <p:oleObj spid="_x0000_s33819" name="Equation" r:id="rId7" imgW="139680" imgH="164880" progId="Equation.3">
              <p:embed/>
            </p:oleObj>
          </a:graphicData>
        </a:graphic>
      </p:graphicFrame>
      <p:graphicFrame>
        <p:nvGraphicFramePr>
          <p:cNvPr id="33820" name="Object 28"/>
          <p:cNvGraphicFramePr>
            <a:graphicFrameLocks noChangeAspect="1"/>
          </p:cNvGraphicFramePr>
          <p:nvPr/>
        </p:nvGraphicFramePr>
        <p:xfrm>
          <a:off x="4879760" y="2302006"/>
          <a:ext cx="257175" cy="269875"/>
        </p:xfrm>
        <a:graphic>
          <a:graphicData uri="http://schemas.openxmlformats.org/presentationml/2006/ole">
            <p:oleObj spid="_x0000_s33820" name="Equation" r:id="rId8" imgW="152280" imgH="164880" progId="Equation.3">
              <p:embed/>
            </p:oleObj>
          </a:graphicData>
        </a:graphic>
      </p:graphicFrame>
      <p:sp>
        <p:nvSpPr>
          <p:cNvPr id="33822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33821" name="Object 29"/>
          <p:cNvGraphicFramePr>
            <a:graphicFrameLocks noChangeAspect="1"/>
          </p:cNvGraphicFramePr>
          <p:nvPr/>
        </p:nvGraphicFramePr>
        <p:xfrm>
          <a:off x="6459518" y="1785926"/>
          <a:ext cx="1428750" cy="333375"/>
        </p:xfrm>
        <a:graphic>
          <a:graphicData uri="http://schemas.openxmlformats.org/presentationml/2006/ole">
            <p:oleObj spid="_x0000_s33821" name="Equation" r:id="rId9" imgW="850531" imgH="203112" progId="Equation.3">
              <p:embed/>
            </p:oleObj>
          </a:graphicData>
        </a:graphic>
      </p:graphicFrame>
      <p:sp>
        <p:nvSpPr>
          <p:cNvPr id="33824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33823" name="Object 31"/>
          <p:cNvGraphicFramePr>
            <a:graphicFrameLocks noChangeAspect="1"/>
          </p:cNvGraphicFramePr>
          <p:nvPr/>
        </p:nvGraphicFramePr>
        <p:xfrm>
          <a:off x="6421131" y="2285992"/>
          <a:ext cx="1381125" cy="314325"/>
        </p:xfrm>
        <a:graphic>
          <a:graphicData uri="http://schemas.openxmlformats.org/presentationml/2006/ole">
            <p:oleObj spid="_x0000_s33823" name="Equation" r:id="rId10" imgW="876300" imgH="203200" progId="Equation.3">
              <p:embed/>
            </p:oleObj>
          </a:graphicData>
        </a:graphic>
      </p:graphicFrame>
      <p:sp>
        <p:nvSpPr>
          <p:cNvPr id="33826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33825" name="Object 33"/>
          <p:cNvGraphicFramePr>
            <a:graphicFrameLocks noChangeAspect="1"/>
          </p:cNvGraphicFramePr>
          <p:nvPr/>
        </p:nvGraphicFramePr>
        <p:xfrm>
          <a:off x="6388080" y="2786058"/>
          <a:ext cx="1581150" cy="285750"/>
        </p:xfrm>
        <a:graphic>
          <a:graphicData uri="http://schemas.openxmlformats.org/presentationml/2006/ole">
            <p:oleObj spid="_x0000_s33825" name="Equation" r:id="rId11" imgW="1104900" imgH="203200" progId="Equation.3">
              <p:embed/>
            </p:oleObj>
          </a:graphicData>
        </a:graphic>
      </p:graphicFrame>
      <p:sp>
        <p:nvSpPr>
          <p:cNvPr id="33828" name="Rectangle 3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3830" name="Rectangle 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33829" name="Object 37"/>
          <p:cNvGraphicFramePr>
            <a:graphicFrameLocks noChangeAspect="1"/>
          </p:cNvGraphicFramePr>
          <p:nvPr/>
        </p:nvGraphicFramePr>
        <p:xfrm>
          <a:off x="516732" y="3818927"/>
          <a:ext cx="2933700" cy="371475"/>
        </p:xfrm>
        <a:graphic>
          <a:graphicData uri="http://schemas.openxmlformats.org/presentationml/2006/ole">
            <p:oleObj spid="_x0000_s33829" name="Equation" r:id="rId12" imgW="1879600" imgH="241300" progId="Equation.3">
              <p:embed/>
            </p:oleObj>
          </a:graphicData>
        </a:graphic>
      </p:graphicFrame>
      <p:sp>
        <p:nvSpPr>
          <p:cNvPr id="33832" name="Rectangle 4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33831" name="Object 39"/>
          <p:cNvGraphicFramePr>
            <a:graphicFrameLocks noChangeAspect="1"/>
          </p:cNvGraphicFramePr>
          <p:nvPr/>
        </p:nvGraphicFramePr>
        <p:xfrm>
          <a:off x="527404" y="4247555"/>
          <a:ext cx="2733675" cy="409575"/>
        </p:xfrm>
        <a:graphic>
          <a:graphicData uri="http://schemas.openxmlformats.org/presentationml/2006/ole">
            <p:oleObj spid="_x0000_s33831" name="Equation" r:id="rId13" imgW="1752600" imgH="266700" progId="Equation.3">
              <p:embed/>
            </p:oleObj>
          </a:graphicData>
        </a:graphic>
      </p:graphicFrame>
      <p:graphicFrame>
        <p:nvGraphicFramePr>
          <p:cNvPr id="33833" name="Object 41"/>
          <p:cNvGraphicFramePr>
            <a:graphicFrameLocks noChangeAspect="1"/>
          </p:cNvGraphicFramePr>
          <p:nvPr/>
        </p:nvGraphicFramePr>
        <p:xfrm>
          <a:off x="4820055" y="3818927"/>
          <a:ext cx="3565542" cy="378465"/>
        </p:xfrm>
        <a:graphic>
          <a:graphicData uri="http://schemas.openxmlformats.org/presentationml/2006/ole">
            <p:oleObj spid="_x0000_s33833" name="Equation" r:id="rId14" imgW="2273040" imgH="241200" progId="Equation.3">
              <p:embed/>
            </p:oleObj>
          </a:graphicData>
        </a:graphic>
      </p:graphicFrame>
      <p:graphicFrame>
        <p:nvGraphicFramePr>
          <p:cNvPr id="33834" name="Object 42"/>
          <p:cNvGraphicFramePr>
            <a:graphicFrameLocks noChangeAspect="1"/>
          </p:cNvGraphicFramePr>
          <p:nvPr/>
        </p:nvGraphicFramePr>
        <p:xfrm>
          <a:off x="4820054" y="4247555"/>
          <a:ext cx="3553101" cy="357190"/>
        </p:xfrm>
        <a:graphic>
          <a:graphicData uri="http://schemas.openxmlformats.org/presentationml/2006/ole">
            <p:oleObj spid="_x0000_s33834" name="Equation" r:id="rId15" imgW="2400120" imgH="241200" progId="Equation.3">
              <p:embed/>
            </p:oleObj>
          </a:graphicData>
        </a:graphic>
      </p:graphicFrame>
      <p:graphicFrame>
        <p:nvGraphicFramePr>
          <p:cNvPr id="33835" name="Object 43"/>
          <p:cNvGraphicFramePr>
            <a:graphicFrameLocks noChangeAspect="1"/>
          </p:cNvGraphicFramePr>
          <p:nvPr/>
        </p:nvGraphicFramePr>
        <p:xfrm>
          <a:off x="4786314" y="3143248"/>
          <a:ext cx="3714768" cy="412752"/>
        </p:xfrm>
        <a:graphic>
          <a:graphicData uri="http://schemas.openxmlformats.org/presentationml/2006/ole">
            <p:oleObj spid="_x0000_s33835" name="Equation" r:id="rId16" imgW="2286000" imgH="253800" progId="Equation.3">
              <p:embed/>
            </p:oleObj>
          </a:graphicData>
        </a:graphic>
      </p:graphicFrame>
      <p:graphicFrame>
        <p:nvGraphicFramePr>
          <p:cNvPr id="33836" name="Object 44"/>
          <p:cNvGraphicFramePr>
            <a:graphicFrameLocks noChangeAspect="1"/>
          </p:cNvGraphicFramePr>
          <p:nvPr/>
        </p:nvGraphicFramePr>
        <p:xfrm>
          <a:off x="3624668" y="4604738"/>
          <a:ext cx="4725988" cy="412750"/>
        </p:xfrm>
        <a:graphic>
          <a:graphicData uri="http://schemas.openxmlformats.org/presentationml/2006/ole">
            <p:oleObj spid="_x0000_s33836" name="Equation" r:id="rId17" imgW="2908080" imgH="253800" progId="Equation.3">
              <p:embed/>
            </p:oleObj>
          </a:graphicData>
        </a:graphic>
      </p:graphicFrame>
      <p:graphicFrame>
        <p:nvGraphicFramePr>
          <p:cNvPr id="33839" name="Object 47"/>
          <p:cNvGraphicFramePr>
            <a:graphicFrameLocks noChangeAspect="1"/>
          </p:cNvGraphicFramePr>
          <p:nvPr/>
        </p:nvGraphicFramePr>
        <p:xfrm>
          <a:off x="3418670" y="5072074"/>
          <a:ext cx="4907787" cy="428628"/>
        </p:xfrm>
        <a:graphic>
          <a:graphicData uri="http://schemas.openxmlformats.org/presentationml/2006/ole">
            <p:oleObj spid="_x0000_s33839" name="Equation" r:id="rId18" imgW="2908080" imgH="253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1">
                                            <p:subSp spid="_x0000_s3382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821">
                                            <p:subSp spid="_x0000_s33821"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>
                                            <p:subSp spid="_x0000_s33813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3813">
                                            <p:subSp spid="_x0000_s33813"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8">
                                            <p:subSp spid="_x0000_s33818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3818">
                                            <p:subSp spid="_x0000_s33818"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9">
                                            <p:subSp spid="_x0000_s33819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3819">
                                            <p:subSp spid="_x0000_s33819"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3">
                                            <p:subSp spid="_x0000_s33823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3823">
                                            <p:subSp spid="_x0000_s33823"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5">
                                            <p:subSp spid="_x0000_s33815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3815">
                                            <p:subSp spid="_x0000_s33815"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0">
                                            <p:subSp spid="_x0000_s33820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3820">
                                            <p:subSp spid="_x0000_s33820"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5">
                                            <p:subSp spid="_x0000_s33825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3825">
                                            <p:subSp spid="_x0000_s33825"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7">
                                            <p:subSp spid="_x0000_s33817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3817">
                                            <p:subSp spid="_x0000_s33817"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3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3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3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3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3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3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33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 autoUpdateAnimBg="0"/>
      <p:bldP spid="32" grpId="0" animBg="1" autoUpdateAnimBg="0"/>
      <p:bldP spid="33" grpId="0" animBg="1" autoUpdateAnimBg="0"/>
      <p:bldP spid="39" grpId="0" animBg="1" autoUpdateAnimBg="0"/>
      <p:bldP spid="41" grpId="0" animBg="1" autoUpdateAnimBg="0"/>
      <p:bldP spid="42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id-ID" dirty="0" smtClean="0"/>
              <a:t>Inverse Function</a:t>
            </a:r>
            <a:endParaRPr lang="id-ID" dirty="0"/>
          </a:p>
        </p:txBody>
      </p:sp>
      <p:sp>
        <p:nvSpPr>
          <p:cNvPr id="30" name="TextBox 29"/>
          <p:cNvSpPr txBox="1"/>
          <p:nvPr/>
        </p:nvSpPr>
        <p:spPr>
          <a:xfrm>
            <a:off x="500034" y="1643050"/>
            <a:ext cx="81439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/>
              <a:t>Assume                    is one to one onto function and                    is a function that                                       then                  is inverse function of                  .  It is written as        or </a:t>
            </a:r>
            <a:endParaRPr lang="id-ID" sz="2400" dirty="0"/>
          </a:p>
        </p:txBody>
      </p:sp>
      <p:sp>
        <p:nvSpPr>
          <p:cNvPr id="36892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36891" name="Object 27"/>
          <p:cNvGraphicFramePr>
            <a:graphicFrameLocks noChangeAspect="1"/>
          </p:cNvGraphicFramePr>
          <p:nvPr/>
        </p:nvGraphicFramePr>
        <p:xfrm>
          <a:off x="1643042" y="1714488"/>
          <a:ext cx="1224651" cy="357190"/>
        </p:xfrm>
        <a:graphic>
          <a:graphicData uri="http://schemas.openxmlformats.org/presentationml/2006/ole">
            <p:oleObj spid="_x0000_s36891" name="Equation" r:id="rId3" imgW="685800" imgH="203200" progId="Equation.3">
              <p:embed/>
            </p:oleObj>
          </a:graphicData>
        </a:graphic>
      </p:graphicFrame>
      <p:sp>
        <p:nvSpPr>
          <p:cNvPr id="36894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36893" name="Object 29"/>
          <p:cNvGraphicFramePr>
            <a:graphicFrameLocks noChangeAspect="1"/>
          </p:cNvGraphicFramePr>
          <p:nvPr/>
        </p:nvGraphicFramePr>
        <p:xfrm>
          <a:off x="6896058" y="1692454"/>
          <a:ext cx="1207642" cy="357190"/>
        </p:xfrm>
        <a:graphic>
          <a:graphicData uri="http://schemas.openxmlformats.org/presentationml/2006/ole">
            <p:oleObj spid="_x0000_s36893" name="Equation" r:id="rId4" imgW="672808" imgH="203112" progId="Equation.3">
              <p:embed/>
            </p:oleObj>
          </a:graphicData>
        </a:graphic>
      </p:graphicFrame>
      <p:sp>
        <p:nvSpPr>
          <p:cNvPr id="36896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36895" name="Object 31"/>
          <p:cNvGraphicFramePr>
            <a:graphicFrameLocks noChangeAspect="1"/>
          </p:cNvGraphicFramePr>
          <p:nvPr/>
        </p:nvGraphicFramePr>
        <p:xfrm>
          <a:off x="2500298" y="2071678"/>
          <a:ext cx="2484800" cy="357190"/>
        </p:xfrm>
        <a:graphic>
          <a:graphicData uri="http://schemas.openxmlformats.org/presentationml/2006/ole">
            <p:oleObj spid="_x0000_s36895" name="Equation" r:id="rId5" imgW="1523339" imgH="215806" progId="Equation.3">
              <p:embed/>
            </p:oleObj>
          </a:graphicData>
        </a:graphic>
      </p:graphicFrame>
      <p:graphicFrame>
        <p:nvGraphicFramePr>
          <p:cNvPr id="36897" name="Object 33"/>
          <p:cNvGraphicFramePr>
            <a:graphicFrameLocks noChangeAspect="1"/>
          </p:cNvGraphicFramePr>
          <p:nvPr/>
        </p:nvGraphicFramePr>
        <p:xfrm>
          <a:off x="5643570" y="2071678"/>
          <a:ext cx="1208088" cy="357188"/>
        </p:xfrm>
        <a:graphic>
          <a:graphicData uri="http://schemas.openxmlformats.org/presentationml/2006/ole">
            <p:oleObj spid="_x0000_s36897" name="Equation" r:id="rId6" imgW="672808" imgH="203112" progId="Equation.3">
              <p:embed/>
            </p:oleObj>
          </a:graphicData>
        </a:graphic>
      </p:graphicFrame>
      <p:graphicFrame>
        <p:nvGraphicFramePr>
          <p:cNvPr id="36898" name="Object 34"/>
          <p:cNvGraphicFramePr>
            <a:graphicFrameLocks noChangeAspect="1"/>
          </p:cNvGraphicFramePr>
          <p:nvPr/>
        </p:nvGraphicFramePr>
        <p:xfrm>
          <a:off x="2000232" y="2428868"/>
          <a:ext cx="1223962" cy="357188"/>
        </p:xfrm>
        <a:graphic>
          <a:graphicData uri="http://schemas.openxmlformats.org/presentationml/2006/ole">
            <p:oleObj spid="_x0000_s36898" name="Equation" r:id="rId7" imgW="685800" imgH="203200" progId="Equation.3">
              <p:embed/>
            </p:oleObj>
          </a:graphicData>
        </a:graphic>
      </p:graphicFrame>
      <p:sp>
        <p:nvSpPr>
          <p:cNvPr id="36900" name="Rectangle 3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36899" name="Object 35"/>
          <p:cNvGraphicFramePr>
            <a:graphicFrameLocks noChangeAspect="1"/>
          </p:cNvGraphicFramePr>
          <p:nvPr/>
        </p:nvGraphicFramePr>
        <p:xfrm>
          <a:off x="5192364" y="2415637"/>
          <a:ext cx="428628" cy="381003"/>
        </p:xfrm>
        <a:graphic>
          <a:graphicData uri="http://schemas.openxmlformats.org/presentationml/2006/ole">
            <p:oleObj spid="_x0000_s36899" name="Equation" r:id="rId8" imgW="253890" imgH="228501" progId="Equation.3">
              <p:embed/>
            </p:oleObj>
          </a:graphicData>
        </a:graphic>
      </p:graphicFrame>
      <p:sp>
        <p:nvSpPr>
          <p:cNvPr id="36902" name="Rectangle 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36901" name="Object 37"/>
          <p:cNvGraphicFramePr>
            <a:graphicFrameLocks noChangeAspect="1"/>
          </p:cNvGraphicFramePr>
          <p:nvPr/>
        </p:nvGraphicFramePr>
        <p:xfrm>
          <a:off x="5959308" y="2387416"/>
          <a:ext cx="946554" cy="428628"/>
        </p:xfrm>
        <a:graphic>
          <a:graphicData uri="http://schemas.openxmlformats.org/presentationml/2006/ole">
            <p:oleObj spid="_x0000_s36901" name="Equation" r:id="rId9" imgW="508000" imgH="228600" progId="Equation.3">
              <p:embed/>
            </p:oleObj>
          </a:graphicData>
        </a:graphic>
      </p:graphicFrame>
      <p:sp>
        <p:nvSpPr>
          <p:cNvPr id="36904" name="Rectangle 4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36903" name="Object 39"/>
          <p:cNvGraphicFramePr>
            <a:graphicFrameLocks noChangeAspect="1"/>
          </p:cNvGraphicFramePr>
          <p:nvPr/>
        </p:nvGraphicFramePr>
        <p:xfrm>
          <a:off x="571472" y="3143248"/>
          <a:ext cx="1564832" cy="357190"/>
        </p:xfrm>
        <a:graphic>
          <a:graphicData uri="http://schemas.openxmlformats.org/presentationml/2006/ole">
            <p:oleObj spid="_x0000_s36903" name="Equation" r:id="rId10" imgW="876300" imgH="203200" progId="Equation.3">
              <p:embed/>
            </p:oleObj>
          </a:graphicData>
        </a:graphic>
      </p:graphicFrame>
      <p:sp>
        <p:nvSpPr>
          <p:cNvPr id="36906" name="Rectangle 4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36905" name="Object 41"/>
          <p:cNvGraphicFramePr>
            <a:graphicFrameLocks noChangeAspect="1"/>
          </p:cNvGraphicFramePr>
          <p:nvPr/>
        </p:nvGraphicFramePr>
        <p:xfrm>
          <a:off x="3027734" y="3126550"/>
          <a:ext cx="1699195" cy="367394"/>
        </p:xfrm>
        <a:graphic>
          <a:graphicData uri="http://schemas.openxmlformats.org/presentationml/2006/ole">
            <p:oleObj spid="_x0000_s36905" name="Equation" r:id="rId11" imgW="1054100" imgH="228600" progId="Equation.3">
              <p:embed/>
            </p:oleObj>
          </a:graphicData>
        </a:graphic>
      </p:graphicFrame>
      <p:cxnSp>
        <p:nvCxnSpPr>
          <p:cNvPr id="48" name="Straight Arrow Connector 47"/>
          <p:cNvCxnSpPr/>
          <p:nvPr/>
        </p:nvCxnSpPr>
        <p:spPr>
          <a:xfrm>
            <a:off x="2214546" y="3286124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909" name="Rectangle 4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36908" name="Object 44"/>
          <p:cNvGraphicFramePr>
            <a:graphicFrameLocks noChangeAspect="1"/>
          </p:cNvGraphicFramePr>
          <p:nvPr/>
        </p:nvGraphicFramePr>
        <p:xfrm>
          <a:off x="571472" y="3571876"/>
          <a:ext cx="2000264" cy="378003"/>
        </p:xfrm>
        <a:graphic>
          <a:graphicData uri="http://schemas.openxmlformats.org/presentationml/2006/ole">
            <p:oleObj spid="_x0000_s36908" name="Equation" r:id="rId12" imgW="1206500" imgH="228600" progId="Equation.3">
              <p:embed/>
            </p:oleObj>
          </a:graphicData>
        </a:graphic>
      </p:graphicFrame>
      <p:sp>
        <p:nvSpPr>
          <p:cNvPr id="36911" name="Rectangle 4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36910" name="Object 46"/>
          <p:cNvGraphicFramePr>
            <a:graphicFrameLocks noChangeAspect="1"/>
          </p:cNvGraphicFramePr>
          <p:nvPr/>
        </p:nvGraphicFramePr>
        <p:xfrm>
          <a:off x="2643174" y="3566195"/>
          <a:ext cx="657982" cy="357190"/>
        </p:xfrm>
        <a:graphic>
          <a:graphicData uri="http://schemas.openxmlformats.org/presentationml/2006/ole">
            <p:oleObj spid="_x0000_s36910" name="Equation" r:id="rId13" imgW="329914" imgH="177646" progId="Equation.3">
              <p:embed/>
            </p:oleObj>
          </a:graphicData>
        </a:graphic>
      </p:graphicFrame>
      <p:cxnSp>
        <p:nvCxnSpPr>
          <p:cNvPr id="54" name="Straight Arrow Connector 53"/>
          <p:cNvCxnSpPr/>
          <p:nvPr/>
        </p:nvCxnSpPr>
        <p:spPr>
          <a:xfrm>
            <a:off x="3357554" y="3786190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36912" name="Object 48"/>
          <p:cNvGraphicFramePr>
            <a:graphicFrameLocks noChangeAspect="1"/>
          </p:cNvGraphicFramePr>
          <p:nvPr/>
        </p:nvGraphicFramePr>
        <p:xfrm>
          <a:off x="4072475" y="3560858"/>
          <a:ext cx="814387" cy="381000"/>
        </p:xfrm>
        <a:graphic>
          <a:graphicData uri="http://schemas.openxmlformats.org/presentationml/2006/ole">
            <p:oleObj spid="_x0000_s36912" name="Equation" r:id="rId14" imgW="482400" imgH="228600" progId="Equation.3">
              <p:embed/>
            </p:oleObj>
          </a:graphicData>
        </a:graphic>
      </p:graphicFrame>
      <p:sp>
        <p:nvSpPr>
          <p:cNvPr id="36914" name="Rectangle 5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36913" name="Object 49"/>
          <p:cNvGraphicFramePr>
            <a:graphicFrameLocks noChangeAspect="1"/>
          </p:cNvGraphicFramePr>
          <p:nvPr/>
        </p:nvGraphicFramePr>
        <p:xfrm>
          <a:off x="1071538" y="4071942"/>
          <a:ext cx="3357586" cy="428628"/>
        </p:xfrm>
        <a:graphic>
          <a:graphicData uri="http://schemas.openxmlformats.org/presentationml/2006/ole">
            <p:oleObj spid="_x0000_s36913" name="Equation" r:id="rId15" imgW="1790700" imgH="228600" progId="Equation.3">
              <p:embed/>
            </p:oleObj>
          </a:graphicData>
        </a:graphic>
      </p:graphicFrame>
      <p:sp>
        <p:nvSpPr>
          <p:cNvPr id="36916" name="Rectangle 5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36915" name="Object 51"/>
          <p:cNvGraphicFramePr>
            <a:graphicFrameLocks noChangeAspect="1"/>
          </p:cNvGraphicFramePr>
          <p:nvPr/>
        </p:nvGraphicFramePr>
        <p:xfrm>
          <a:off x="1071538" y="4500570"/>
          <a:ext cx="3381399" cy="428628"/>
        </p:xfrm>
        <a:graphic>
          <a:graphicData uri="http://schemas.openxmlformats.org/presentationml/2006/ole">
            <p:oleObj spid="_x0000_s36915" name="Equation" r:id="rId16" imgW="2032000" imgH="254000" progId="Equation.3">
              <p:embed/>
            </p:oleObj>
          </a:graphicData>
        </a:graphic>
      </p:graphicFrame>
      <p:sp>
        <p:nvSpPr>
          <p:cNvPr id="36918" name="Rectangle 5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36919" name="Object 55"/>
          <p:cNvGraphicFramePr>
            <a:graphicFrameLocks noChangeAspect="1"/>
          </p:cNvGraphicFramePr>
          <p:nvPr/>
        </p:nvGraphicFramePr>
        <p:xfrm>
          <a:off x="5429256" y="4500570"/>
          <a:ext cx="2214578" cy="393243"/>
        </p:xfrm>
        <a:graphic>
          <a:graphicData uri="http://schemas.openxmlformats.org/presentationml/2006/ole">
            <p:oleObj spid="_x0000_s36919" name="Equation" r:id="rId17" imgW="1358640" imgH="241200" progId="Equation.3">
              <p:embed/>
            </p:oleObj>
          </a:graphicData>
        </a:graphic>
      </p:graphicFrame>
      <p:cxnSp>
        <p:nvCxnSpPr>
          <p:cNvPr id="63" name="Straight Arrow Connector 62"/>
          <p:cNvCxnSpPr/>
          <p:nvPr/>
        </p:nvCxnSpPr>
        <p:spPr>
          <a:xfrm>
            <a:off x="4572000" y="4714884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921" name="Rectangle 5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36920" name="Object 56"/>
          <p:cNvGraphicFramePr>
            <a:graphicFrameLocks noChangeAspect="1"/>
          </p:cNvGraphicFramePr>
          <p:nvPr/>
        </p:nvGraphicFramePr>
        <p:xfrm>
          <a:off x="630238" y="5072063"/>
          <a:ext cx="952500" cy="357187"/>
        </p:xfrm>
        <a:graphic>
          <a:graphicData uri="http://schemas.openxmlformats.org/presentationml/2006/ole">
            <p:oleObj spid="_x0000_s36920" name="Equation" r:id="rId18" imgW="609480" imgH="228600" progId="Equation.3">
              <p:embed/>
            </p:oleObj>
          </a:graphicData>
        </a:graphic>
      </p:graphicFrame>
      <p:cxnSp>
        <p:nvCxnSpPr>
          <p:cNvPr id="66" name="Straight Arrow Connector 65"/>
          <p:cNvCxnSpPr/>
          <p:nvPr/>
        </p:nvCxnSpPr>
        <p:spPr>
          <a:xfrm>
            <a:off x="1714480" y="5286388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923" name="Rectangle 5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36922" name="Object 58"/>
          <p:cNvGraphicFramePr>
            <a:graphicFrameLocks noChangeAspect="1"/>
          </p:cNvGraphicFramePr>
          <p:nvPr/>
        </p:nvGraphicFramePr>
        <p:xfrm>
          <a:off x="2500298" y="5099444"/>
          <a:ext cx="1309696" cy="357190"/>
        </p:xfrm>
        <a:graphic>
          <a:graphicData uri="http://schemas.openxmlformats.org/presentationml/2006/ole">
            <p:oleObj spid="_x0000_s36922" name="Equation" r:id="rId19" imgW="838200" imgH="228600" progId="Equation.3">
              <p:embed/>
            </p:oleObj>
          </a:graphicData>
        </a:graphic>
      </p:graphicFrame>
      <p:graphicFrame>
        <p:nvGraphicFramePr>
          <p:cNvPr id="36924" name="Object 60"/>
          <p:cNvGraphicFramePr>
            <a:graphicFrameLocks noChangeAspect="1"/>
          </p:cNvGraphicFramePr>
          <p:nvPr/>
        </p:nvGraphicFramePr>
        <p:xfrm>
          <a:off x="642909" y="5500702"/>
          <a:ext cx="2592509" cy="642942"/>
        </p:xfrm>
        <a:graphic>
          <a:graphicData uri="http://schemas.openxmlformats.org/presentationml/2006/ole">
            <p:oleObj spid="_x0000_s36924" name="Equation" r:id="rId20" imgW="1587240" imgH="393480" progId="Equation.3">
              <p:embed/>
            </p:oleObj>
          </a:graphicData>
        </a:graphic>
      </p:graphicFrame>
      <p:cxnSp>
        <p:nvCxnSpPr>
          <p:cNvPr id="70" name="Straight Arrow Connector 69"/>
          <p:cNvCxnSpPr/>
          <p:nvPr/>
        </p:nvCxnSpPr>
        <p:spPr>
          <a:xfrm>
            <a:off x="3357554" y="5819505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36925" name="Object 61"/>
          <p:cNvGraphicFramePr>
            <a:graphicFrameLocks noChangeAspect="1"/>
          </p:cNvGraphicFramePr>
          <p:nvPr/>
        </p:nvGraphicFramePr>
        <p:xfrm>
          <a:off x="4214810" y="5572140"/>
          <a:ext cx="3071834" cy="428628"/>
        </p:xfrm>
        <a:graphic>
          <a:graphicData uri="http://schemas.openxmlformats.org/presentationml/2006/ole">
            <p:oleObj spid="_x0000_s36925" name="Equation" r:id="rId21" imgW="16380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6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6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6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6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6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6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6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6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6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6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36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id-ID" dirty="0" smtClean="0"/>
              <a:t>Function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00034" y="1643050"/>
            <a:ext cx="81439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 function </a:t>
            </a:r>
            <a:r>
              <a:rPr lang="id-ID" sz="2400" i="1" dirty="0" smtClean="0"/>
              <a:t>f </a:t>
            </a:r>
            <a:r>
              <a:rPr lang="en-US" sz="2400" dirty="0" smtClean="0"/>
              <a:t>from a set </a:t>
            </a:r>
            <a:r>
              <a:rPr lang="id-ID" sz="2400" i="1" dirty="0" smtClean="0"/>
              <a:t>X</a:t>
            </a:r>
            <a:r>
              <a:rPr lang="en-US" sz="2400" i="1" dirty="0" smtClean="0"/>
              <a:t> to a set Y is a rule that assigns a unique (single) element</a:t>
            </a:r>
            <a:r>
              <a:rPr lang="id-ID" sz="2400" i="1" dirty="0" smtClean="0"/>
              <a:t> of X,</a:t>
            </a:r>
            <a:endParaRPr lang="id-ID" sz="2400" dirty="0"/>
          </a:p>
        </p:txBody>
      </p:sp>
      <p:graphicFrame>
        <p:nvGraphicFramePr>
          <p:cNvPr id="8193" name="Object 1"/>
          <p:cNvGraphicFramePr>
            <a:graphicFrameLocks noChangeAspect="1"/>
          </p:cNvGraphicFramePr>
          <p:nvPr/>
        </p:nvGraphicFramePr>
        <p:xfrm>
          <a:off x="3286116" y="2071678"/>
          <a:ext cx="2292735" cy="393702"/>
        </p:xfrm>
        <a:graphic>
          <a:graphicData uri="http://schemas.openxmlformats.org/presentationml/2006/ole">
            <p:oleObj spid="_x0000_s8193" name="Equation" r:id="rId3" imgW="1257120" imgH="215640" progId="Equation.3">
              <p:embed/>
            </p:oleObj>
          </a:graphicData>
        </a:graphic>
      </p:graphicFrame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2714620"/>
            <a:ext cx="3286148" cy="724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29256" y="2428868"/>
            <a:ext cx="2654586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643042" y="3786190"/>
            <a:ext cx="5936223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15580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5625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5628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5631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5642" name="Rectangle 4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66" name="Title 65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id-ID" dirty="0" smtClean="0"/>
              <a:t>Domain of Function</a:t>
            </a:r>
            <a:endParaRPr lang="id-ID" dirty="0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33793" name="Object 1"/>
          <p:cNvGraphicFramePr>
            <a:graphicFrameLocks noChangeAspect="1"/>
          </p:cNvGraphicFramePr>
          <p:nvPr/>
        </p:nvGraphicFramePr>
        <p:xfrm>
          <a:off x="500033" y="1714488"/>
          <a:ext cx="3750495" cy="500066"/>
        </p:xfrm>
        <a:graphic>
          <a:graphicData uri="http://schemas.openxmlformats.org/presentationml/2006/ole">
            <p:oleObj spid="_x0000_s35842" name="Equation" r:id="rId3" imgW="1600200" imgH="215900" progId="Equation.3">
              <p:embed/>
            </p:oleObj>
          </a:graphicData>
        </a:graphic>
      </p:graphicFrame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33795" name="Object 3"/>
          <p:cNvGraphicFramePr>
            <a:graphicFrameLocks noChangeAspect="1"/>
          </p:cNvGraphicFramePr>
          <p:nvPr/>
        </p:nvGraphicFramePr>
        <p:xfrm>
          <a:off x="4942753" y="1714488"/>
          <a:ext cx="2450323" cy="500066"/>
        </p:xfrm>
        <a:graphic>
          <a:graphicData uri="http://schemas.openxmlformats.org/presentationml/2006/ole">
            <p:oleObj spid="_x0000_s35843" name="Equation" r:id="rId4" imgW="1002865" imgH="203112" progId="Equation.3">
              <p:embed/>
            </p:oleObj>
          </a:graphicData>
        </a:graphic>
      </p:graphicFrame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33797" name="Object 5"/>
          <p:cNvGraphicFramePr>
            <a:graphicFrameLocks noChangeAspect="1"/>
          </p:cNvGraphicFramePr>
          <p:nvPr/>
        </p:nvGraphicFramePr>
        <p:xfrm>
          <a:off x="513597" y="2428868"/>
          <a:ext cx="3412015" cy="504594"/>
        </p:xfrm>
        <a:graphic>
          <a:graphicData uri="http://schemas.openxmlformats.org/presentationml/2006/ole">
            <p:oleObj spid="_x0000_s35844" name="Equation" r:id="rId5" imgW="1473200" imgH="215900" progId="Equation.3">
              <p:embed/>
            </p:oleObj>
          </a:graphicData>
        </a:graphic>
      </p:graphicFrame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33799" name="Object 7"/>
          <p:cNvGraphicFramePr>
            <a:graphicFrameLocks noChangeAspect="1"/>
          </p:cNvGraphicFramePr>
          <p:nvPr/>
        </p:nvGraphicFramePr>
        <p:xfrm>
          <a:off x="4895747" y="2428868"/>
          <a:ext cx="3664770" cy="502023"/>
        </p:xfrm>
        <a:graphic>
          <a:graphicData uri="http://schemas.openxmlformats.org/presentationml/2006/ole">
            <p:oleObj spid="_x0000_s35845" name="Equation" r:id="rId6" imgW="1536033" imgH="215806" progId="Equation.3">
              <p:embed/>
            </p:oleObj>
          </a:graphicData>
        </a:graphic>
      </p:graphicFrame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33801" name="Object 9"/>
          <p:cNvGraphicFramePr>
            <a:graphicFrameLocks noChangeAspect="1"/>
          </p:cNvGraphicFramePr>
          <p:nvPr/>
        </p:nvGraphicFramePr>
        <p:xfrm>
          <a:off x="3035089" y="3062702"/>
          <a:ext cx="2751357" cy="494847"/>
        </p:xfrm>
        <a:graphic>
          <a:graphicData uri="http://schemas.openxmlformats.org/presentationml/2006/ole">
            <p:oleObj spid="_x0000_s35846" name="Equation" r:id="rId7" imgW="1320227" imgH="241195" progId="Equation.3">
              <p:embed/>
            </p:oleObj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00034" y="3110511"/>
            <a:ext cx="3071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/>
              <a:t>Find the domain of </a:t>
            </a:r>
            <a:endParaRPr lang="id-ID" sz="2400" dirty="0"/>
          </a:p>
        </p:txBody>
      </p:sp>
      <p:graphicFrame>
        <p:nvGraphicFramePr>
          <p:cNvPr id="33803" name="Object 11"/>
          <p:cNvGraphicFramePr>
            <a:graphicFrameLocks noChangeAspect="1"/>
          </p:cNvGraphicFramePr>
          <p:nvPr/>
        </p:nvGraphicFramePr>
        <p:xfrm>
          <a:off x="571472" y="4068672"/>
          <a:ext cx="5624513" cy="455613"/>
        </p:xfrm>
        <a:graphic>
          <a:graphicData uri="http://schemas.openxmlformats.org/presentationml/2006/ole">
            <p:oleObj spid="_x0000_s35847" name="Equation" r:id="rId8" imgW="2476440" imgH="203040" progId="Equation.3">
              <p:embed/>
            </p:oleObj>
          </a:graphicData>
        </a:graphic>
      </p:graphicFrame>
      <p:graphicFrame>
        <p:nvGraphicFramePr>
          <p:cNvPr id="33804" name="Object 12"/>
          <p:cNvGraphicFramePr>
            <a:graphicFrameLocks noChangeAspect="1"/>
          </p:cNvGraphicFramePr>
          <p:nvPr/>
        </p:nvGraphicFramePr>
        <p:xfrm>
          <a:off x="595325" y="3609975"/>
          <a:ext cx="2370138" cy="390525"/>
        </p:xfrm>
        <a:graphic>
          <a:graphicData uri="http://schemas.openxmlformats.org/presentationml/2006/ole">
            <p:oleObj spid="_x0000_s35848" name="Equation" r:id="rId9" imgW="1218960" imgH="203040" progId="Equation.3">
              <p:embed/>
            </p:oleObj>
          </a:graphicData>
        </a:graphic>
      </p:graphicFrame>
      <p:graphicFrame>
        <p:nvGraphicFramePr>
          <p:cNvPr id="33805" name="Object 13"/>
          <p:cNvGraphicFramePr>
            <a:graphicFrameLocks noChangeAspect="1"/>
          </p:cNvGraphicFramePr>
          <p:nvPr/>
        </p:nvGraphicFramePr>
        <p:xfrm>
          <a:off x="3374300" y="3643313"/>
          <a:ext cx="2622550" cy="357187"/>
        </p:xfrm>
        <a:graphic>
          <a:graphicData uri="http://schemas.openxmlformats.org/presentationml/2006/ole">
            <p:oleObj spid="_x0000_s35849" name="Equation" r:id="rId10" imgW="1473120" imgH="203040" progId="Equation.3">
              <p:embed/>
            </p:oleObj>
          </a:graphicData>
        </a:graphic>
      </p:graphicFrame>
      <p:graphicFrame>
        <p:nvGraphicFramePr>
          <p:cNvPr id="33806" name="Object 14"/>
          <p:cNvGraphicFramePr>
            <a:graphicFrameLocks noChangeAspect="1"/>
          </p:cNvGraphicFramePr>
          <p:nvPr/>
        </p:nvGraphicFramePr>
        <p:xfrm>
          <a:off x="6296025" y="3619500"/>
          <a:ext cx="1952625" cy="395288"/>
        </p:xfrm>
        <a:graphic>
          <a:graphicData uri="http://schemas.openxmlformats.org/presentationml/2006/ole">
            <p:oleObj spid="_x0000_s35850" name="Equation" r:id="rId11" imgW="1180800" imgH="241200" progId="Equation.3">
              <p:embed/>
            </p:oleObj>
          </a:graphicData>
        </a:graphic>
      </p:graphicFrame>
      <p:sp>
        <p:nvSpPr>
          <p:cNvPr id="33808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33807" name="Object 15"/>
          <p:cNvGraphicFramePr>
            <a:graphicFrameLocks noChangeAspect="1"/>
          </p:cNvGraphicFramePr>
          <p:nvPr/>
        </p:nvGraphicFramePr>
        <p:xfrm>
          <a:off x="3211513" y="4572000"/>
          <a:ext cx="3105150" cy="457200"/>
        </p:xfrm>
        <a:graphic>
          <a:graphicData uri="http://schemas.openxmlformats.org/presentationml/2006/ole">
            <p:oleObj spid="_x0000_s35851" name="Equation" r:id="rId12" imgW="1815840" imgH="266400" progId="Equation.3">
              <p:embed/>
            </p:oleObj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559897" y="4597146"/>
            <a:ext cx="2583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/>
              <a:t>Find the domain of </a:t>
            </a:r>
            <a:endParaRPr lang="id-ID" sz="2400" dirty="0"/>
          </a:p>
        </p:txBody>
      </p:sp>
      <p:graphicFrame>
        <p:nvGraphicFramePr>
          <p:cNvPr id="33810" name="Object 18"/>
          <p:cNvGraphicFramePr>
            <a:graphicFrameLocks noChangeAspect="1"/>
          </p:cNvGraphicFramePr>
          <p:nvPr/>
        </p:nvGraphicFramePr>
        <p:xfrm>
          <a:off x="590013" y="5072063"/>
          <a:ext cx="4060825" cy="457200"/>
        </p:xfrm>
        <a:graphic>
          <a:graphicData uri="http://schemas.openxmlformats.org/presentationml/2006/ole">
            <p:oleObj spid="_x0000_s35852" name="Equation" r:id="rId13" imgW="2374560" imgH="266400" progId="Equation.3">
              <p:embed/>
            </p:oleObj>
          </a:graphicData>
        </a:graphic>
      </p:graphicFrame>
      <p:graphicFrame>
        <p:nvGraphicFramePr>
          <p:cNvPr id="33811" name="Object 19"/>
          <p:cNvGraphicFramePr>
            <a:graphicFrameLocks noChangeAspect="1"/>
          </p:cNvGraphicFramePr>
          <p:nvPr/>
        </p:nvGraphicFramePr>
        <p:xfrm>
          <a:off x="4971514" y="5074062"/>
          <a:ext cx="3713162" cy="457200"/>
        </p:xfrm>
        <a:graphic>
          <a:graphicData uri="http://schemas.openxmlformats.org/presentationml/2006/ole">
            <p:oleObj spid="_x0000_s35853" name="Equation" r:id="rId14" imgW="2171520" imgH="266400" progId="Equation.3">
              <p:embed/>
            </p:oleObj>
          </a:graphicData>
        </a:graphic>
      </p:graphicFrame>
      <p:graphicFrame>
        <p:nvGraphicFramePr>
          <p:cNvPr id="33812" name="Object 20"/>
          <p:cNvGraphicFramePr>
            <a:graphicFrameLocks noChangeAspect="1"/>
          </p:cNvGraphicFramePr>
          <p:nvPr/>
        </p:nvGraphicFramePr>
        <p:xfrm>
          <a:off x="617138" y="5643563"/>
          <a:ext cx="4978400" cy="400050"/>
        </p:xfrm>
        <a:graphic>
          <a:graphicData uri="http://schemas.openxmlformats.org/presentationml/2006/ole">
            <p:oleObj spid="_x0000_s35854" name="Equation" r:id="rId15" imgW="250164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>
                                            <p:subSp spid="_x0000_s35846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801">
                                            <p:subSp spid="_x0000_s35846"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>
                                            <p:subSp spid="_x0000_s35848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3804">
                                            <p:subSp spid="_x0000_s35848"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>
                                            <p:subSp spid="_x0000_s35849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3805">
                                            <p:subSp spid="_x0000_s35849"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>
                                            <p:subSp spid="_x0000_s35850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3806">
                                            <p:subSp spid="_x0000_s35850"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>
                                            <p:subSp spid="_x0000_s35847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3803">
                                            <p:subSp spid="_x0000_s35847"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3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3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3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utoUpdateAnimBg="0"/>
      <p:bldP spid="27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id-ID" dirty="0" smtClean="0"/>
              <a:t>Examples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id-ID" sz="2800" dirty="0" smtClean="0"/>
              <a:t>Find the domain and the range of the given function :</a:t>
            </a:r>
            <a:endParaRPr lang="id-ID" sz="2800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26625" name="Object 1"/>
          <p:cNvGraphicFramePr>
            <a:graphicFrameLocks noChangeAspect="1"/>
          </p:cNvGraphicFramePr>
          <p:nvPr/>
        </p:nvGraphicFramePr>
        <p:xfrm>
          <a:off x="571472" y="2143116"/>
          <a:ext cx="1643074" cy="460061"/>
        </p:xfrm>
        <a:graphic>
          <a:graphicData uri="http://schemas.openxmlformats.org/presentationml/2006/ole">
            <p:oleObj spid="_x0000_s26625" name="Equation" r:id="rId3" imgW="952087" imgH="266584" progId="Equation.3">
              <p:embed/>
            </p:oleObj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2357422" y="2428868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3143240" y="2214554"/>
          <a:ext cx="1093895" cy="357190"/>
        </p:xfrm>
        <a:graphic>
          <a:graphicData uri="http://schemas.openxmlformats.org/presentationml/2006/ole">
            <p:oleObj spid="_x0000_s26627" name="Equation" r:id="rId4" imgW="622080" imgH="203040" progId="Equation.3">
              <p:embed/>
            </p:oleObj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4500562" y="2428868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26630" name="Object 6"/>
          <p:cNvGraphicFramePr>
            <a:graphicFrameLocks noChangeAspect="1"/>
          </p:cNvGraphicFramePr>
          <p:nvPr/>
        </p:nvGraphicFramePr>
        <p:xfrm>
          <a:off x="5238092" y="2285992"/>
          <a:ext cx="2922205" cy="315914"/>
        </p:xfrm>
        <a:graphic>
          <a:graphicData uri="http://schemas.openxmlformats.org/presentationml/2006/ole">
            <p:oleObj spid="_x0000_s26630" name="Equation" r:id="rId5" imgW="1879560" imgH="203040" progId="Equation.3">
              <p:embed/>
            </p:oleObj>
          </a:graphicData>
        </a:graphic>
      </p:graphicFrame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26631" name="Object 7"/>
          <p:cNvGraphicFramePr>
            <a:graphicFrameLocks noChangeAspect="1"/>
          </p:cNvGraphicFramePr>
          <p:nvPr/>
        </p:nvGraphicFramePr>
        <p:xfrm>
          <a:off x="571472" y="2714620"/>
          <a:ext cx="2219681" cy="428628"/>
        </p:xfrm>
        <a:graphic>
          <a:graphicData uri="http://schemas.openxmlformats.org/presentationml/2006/ole">
            <p:oleObj spid="_x0000_s26631" name="Equation" r:id="rId6" imgW="1383699" imgH="266584" progId="Equation.3">
              <p:embed/>
            </p:oleObj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2857488" y="3000372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26633" name="Object 9"/>
          <p:cNvGraphicFramePr>
            <a:graphicFrameLocks noChangeAspect="1"/>
          </p:cNvGraphicFramePr>
          <p:nvPr/>
        </p:nvGraphicFramePr>
        <p:xfrm>
          <a:off x="3488855" y="2753320"/>
          <a:ext cx="428628" cy="411483"/>
        </p:xfrm>
        <a:graphic>
          <a:graphicData uri="http://schemas.openxmlformats.org/presentationml/2006/ole">
            <p:oleObj spid="_x0000_s26633" name="Equation" r:id="rId7" imgW="241300" imgH="228600" progId="Equation.3">
              <p:embed/>
            </p:oleObj>
          </a:graphicData>
        </a:graphic>
      </p:graphicFrame>
      <p:cxnSp>
        <p:nvCxnSpPr>
          <p:cNvPr id="19" name="Straight Arrow Connector 18"/>
          <p:cNvCxnSpPr/>
          <p:nvPr/>
        </p:nvCxnSpPr>
        <p:spPr>
          <a:xfrm>
            <a:off x="4000496" y="3000372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26635" name="Object 11"/>
          <p:cNvGraphicFramePr>
            <a:graphicFrameLocks noChangeAspect="1"/>
          </p:cNvGraphicFramePr>
          <p:nvPr/>
        </p:nvGraphicFramePr>
        <p:xfrm>
          <a:off x="4591050" y="2786063"/>
          <a:ext cx="1935163" cy="357187"/>
        </p:xfrm>
        <a:graphic>
          <a:graphicData uri="http://schemas.openxmlformats.org/presentationml/2006/ole">
            <p:oleObj spid="_x0000_s26635" name="Equation" r:id="rId8" imgW="1307880" imgH="241200" progId="Equation.3">
              <p:embed/>
            </p:oleObj>
          </a:graphicData>
        </a:graphic>
      </p:graphicFrame>
      <p:sp>
        <p:nvSpPr>
          <p:cNvPr id="2663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26636" name="Object 12"/>
          <p:cNvGraphicFramePr>
            <a:graphicFrameLocks noChangeAspect="1"/>
          </p:cNvGraphicFramePr>
          <p:nvPr/>
        </p:nvGraphicFramePr>
        <p:xfrm>
          <a:off x="3500430" y="3394275"/>
          <a:ext cx="904882" cy="428628"/>
        </p:xfrm>
        <a:graphic>
          <a:graphicData uri="http://schemas.openxmlformats.org/presentationml/2006/ole">
            <p:oleObj spid="_x0000_s26636" name="Equation" r:id="rId9" imgW="545626" imgH="253780" progId="Equation.3">
              <p:embed/>
            </p:oleObj>
          </a:graphicData>
        </a:graphic>
      </p:graphicFrame>
      <p:cxnSp>
        <p:nvCxnSpPr>
          <p:cNvPr id="23" name="Straight Arrow Connector 22"/>
          <p:cNvCxnSpPr/>
          <p:nvPr/>
        </p:nvCxnSpPr>
        <p:spPr>
          <a:xfrm>
            <a:off x="4643438" y="3643314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63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26640" name="Object 16"/>
          <p:cNvGraphicFramePr>
            <a:graphicFrameLocks noChangeAspect="1"/>
          </p:cNvGraphicFramePr>
          <p:nvPr/>
        </p:nvGraphicFramePr>
        <p:xfrm>
          <a:off x="5214942" y="4071942"/>
          <a:ext cx="2894013" cy="460375"/>
        </p:xfrm>
        <a:graphic>
          <a:graphicData uri="http://schemas.openxmlformats.org/presentationml/2006/ole">
            <p:oleObj spid="_x0000_s26640" name="Equation" r:id="rId10" imgW="1676160" imgH="266400" progId="Equation.3">
              <p:embed/>
            </p:oleObj>
          </a:graphicData>
        </a:graphic>
      </p:graphicFrame>
      <p:graphicFrame>
        <p:nvGraphicFramePr>
          <p:cNvPr id="26641" name="Object 17"/>
          <p:cNvGraphicFramePr>
            <a:graphicFrameLocks noChangeAspect="1"/>
          </p:cNvGraphicFramePr>
          <p:nvPr/>
        </p:nvGraphicFramePr>
        <p:xfrm>
          <a:off x="3071802" y="4857760"/>
          <a:ext cx="2357454" cy="325166"/>
        </p:xfrm>
        <a:graphic>
          <a:graphicData uri="http://schemas.openxmlformats.org/presentationml/2006/ole">
            <p:oleObj spid="_x0000_s26641" name="Equation" r:id="rId11" imgW="1473120" imgH="203040" progId="Equation.3">
              <p:embed/>
            </p:oleObj>
          </a:graphicData>
        </a:graphic>
      </p:graphicFrame>
      <p:cxnSp>
        <p:nvCxnSpPr>
          <p:cNvPr id="31" name="Straight Arrow Connector 30"/>
          <p:cNvCxnSpPr/>
          <p:nvPr/>
        </p:nvCxnSpPr>
        <p:spPr>
          <a:xfrm rot="16200000" flipH="1">
            <a:off x="2798619" y="3084379"/>
            <a:ext cx="642942" cy="4749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26642" name="Object 18"/>
          <p:cNvGraphicFramePr>
            <a:graphicFrameLocks noChangeAspect="1"/>
          </p:cNvGraphicFramePr>
          <p:nvPr/>
        </p:nvGraphicFramePr>
        <p:xfrm>
          <a:off x="5286379" y="3429000"/>
          <a:ext cx="2905145" cy="428628"/>
        </p:xfrm>
        <a:graphic>
          <a:graphicData uri="http://schemas.openxmlformats.org/presentationml/2006/ole">
            <p:oleObj spid="_x0000_s26642" name="Equation" r:id="rId12" imgW="1549080" imgH="228600" progId="Equation.3">
              <p:embed/>
            </p:oleObj>
          </a:graphicData>
        </a:graphic>
      </p:graphicFrame>
      <p:cxnSp>
        <p:nvCxnSpPr>
          <p:cNvPr id="37" name="Straight Arrow Connector 36"/>
          <p:cNvCxnSpPr/>
          <p:nvPr/>
        </p:nvCxnSpPr>
        <p:spPr>
          <a:xfrm>
            <a:off x="4643438" y="4286256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subSp spid="_x0000_s26625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5">
                                            <p:subSp spid="_x0000_s26625"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subSp spid="_x0000_s26627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627">
                                            <p:subSp spid="_x0000_s26627"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subSp spid="_x0000_s26630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630">
                                            <p:subSp spid="_x0000_s26630"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smtClean="0"/>
              <a:t>Exercises 0</a:t>
            </a:r>
            <a:r>
              <a:rPr lang="id-ID" dirty="0" smtClean="0"/>
              <a:t>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28596" y="1571612"/>
            <a:ext cx="8143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dirty="0" smtClean="0"/>
              <a:t>Find the domain of these functions :</a:t>
            </a:r>
            <a:endParaRPr lang="id-ID" sz="2800" dirty="0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356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3568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3570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3572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4" name="TextBox 23"/>
          <p:cNvSpPr txBox="1"/>
          <p:nvPr/>
        </p:nvSpPr>
        <p:spPr>
          <a:xfrm>
            <a:off x="4912933" y="3218309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04.</a:t>
            </a:r>
            <a:endParaRPr lang="id-ID" dirty="0"/>
          </a:p>
        </p:txBody>
      </p:sp>
      <p:sp>
        <p:nvSpPr>
          <p:cNvPr id="25" name="TextBox 24"/>
          <p:cNvSpPr txBox="1"/>
          <p:nvPr/>
        </p:nvSpPr>
        <p:spPr>
          <a:xfrm>
            <a:off x="4940765" y="533070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10.</a:t>
            </a:r>
            <a:endParaRPr lang="id-ID" dirty="0"/>
          </a:p>
        </p:txBody>
      </p:sp>
      <p:sp>
        <p:nvSpPr>
          <p:cNvPr id="26" name="TextBox 25"/>
          <p:cNvSpPr txBox="1"/>
          <p:nvPr/>
        </p:nvSpPr>
        <p:spPr>
          <a:xfrm>
            <a:off x="579071" y="5405761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09.</a:t>
            </a:r>
            <a:endParaRPr lang="id-ID" dirty="0"/>
          </a:p>
        </p:txBody>
      </p:sp>
      <p:sp>
        <p:nvSpPr>
          <p:cNvPr id="27" name="TextBox 26"/>
          <p:cNvSpPr txBox="1"/>
          <p:nvPr/>
        </p:nvSpPr>
        <p:spPr>
          <a:xfrm>
            <a:off x="4929190" y="4645434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08.</a:t>
            </a:r>
            <a:endParaRPr lang="id-ID" dirty="0"/>
          </a:p>
        </p:txBody>
      </p:sp>
      <p:sp>
        <p:nvSpPr>
          <p:cNvPr id="28" name="TextBox 27"/>
          <p:cNvSpPr txBox="1"/>
          <p:nvPr/>
        </p:nvSpPr>
        <p:spPr>
          <a:xfrm>
            <a:off x="567496" y="4677818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07.</a:t>
            </a:r>
            <a:endParaRPr lang="id-ID" dirty="0"/>
          </a:p>
        </p:txBody>
      </p:sp>
      <p:sp>
        <p:nvSpPr>
          <p:cNvPr id="29" name="TextBox 28"/>
          <p:cNvSpPr txBox="1"/>
          <p:nvPr/>
        </p:nvSpPr>
        <p:spPr>
          <a:xfrm>
            <a:off x="4929190" y="3882766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06.</a:t>
            </a:r>
            <a:endParaRPr lang="id-ID" dirty="0"/>
          </a:p>
        </p:txBody>
      </p:sp>
      <p:sp>
        <p:nvSpPr>
          <p:cNvPr id="30" name="TextBox 29"/>
          <p:cNvSpPr txBox="1"/>
          <p:nvPr/>
        </p:nvSpPr>
        <p:spPr>
          <a:xfrm>
            <a:off x="571472" y="3896329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05.</a:t>
            </a:r>
            <a:endParaRPr lang="id-ID" dirty="0"/>
          </a:p>
        </p:txBody>
      </p:sp>
      <p:sp>
        <p:nvSpPr>
          <p:cNvPr id="31" name="TextBox 30"/>
          <p:cNvSpPr txBox="1"/>
          <p:nvPr/>
        </p:nvSpPr>
        <p:spPr>
          <a:xfrm>
            <a:off x="557909" y="3181596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03.</a:t>
            </a:r>
            <a:endParaRPr lang="id-ID" dirty="0"/>
          </a:p>
        </p:txBody>
      </p:sp>
      <p:sp>
        <p:nvSpPr>
          <p:cNvPr id="32" name="TextBox 31"/>
          <p:cNvSpPr txBox="1"/>
          <p:nvPr/>
        </p:nvSpPr>
        <p:spPr>
          <a:xfrm>
            <a:off x="4916909" y="251749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02.</a:t>
            </a:r>
            <a:endParaRPr lang="id-ID" dirty="0"/>
          </a:p>
        </p:txBody>
      </p:sp>
      <p:sp>
        <p:nvSpPr>
          <p:cNvPr id="33" name="TextBox 32"/>
          <p:cNvSpPr txBox="1"/>
          <p:nvPr/>
        </p:nvSpPr>
        <p:spPr>
          <a:xfrm>
            <a:off x="569484" y="2446054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01.</a:t>
            </a:r>
            <a:endParaRPr lang="id-ID" dirty="0"/>
          </a:p>
        </p:txBody>
      </p:sp>
      <p:sp>
        <p:nvSpPr>
          <p:cNvPr id="23574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23573" name="Object 21"/>
          <p:cNvGraphicFramePr>
            <a:graphicFrameLocks noChangeAspect="1"/>
          </p:cNvGraphicFramePr>
          <p:nvPr/>
        </p:nvGraphicFramePr>
        <p:xfrm>
          <a:off x="1092701" y="4585571"/>
          <a:ext cx="2622044" cy="528051"/>
        </p:xfrm>
        <a:graphic>
          <a:graphicData uri="http://schemas.openxmlformats.org/presentationml/2006/ole">
            <p:oleObj spid="_x0000_s23573" name="Equation" r:id="rId3" imgW="1371600" imgH="279400" progId="Equation.3">
              <p:embed/>
            </p:oleObj>
          </a:graphicData>
        </a:graphic>
      </p:graphicFrame>
      <p:sp>
        <p:nvSpPr>
          <p:cNvPr id="23576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23575" name="Object 23"/>
          <p:cNvGraphicFramePr>
            <a:graphicFrameLocks noChangeAspect="1"/>
          </p:cNvGraphicFramePr>
          <p:nvPr/>
        </p:nvGraphicFramePr>
        <p:xfrm>
          <a:off x="5583707" y="3015923"/>
          <a:ext cx="2774507" cy="507752"/>
        </p:xfrm>
        <a:graphic>
          <a:graphicData uri="http://schemas.openxmlformats.org/presentationml/2006/ole">
            <p:oleObj spid="_x0000_s23575" name="Equation" r:id="rId4" imgW="1459866" imgH="266584" progId="Equation.3">
              <p:embed/>
            </p:oleObj>
          </a:graphicData>
        </a:graphic>
      </p:graphicFrame>
      <p:sp>
        <p:nvSpPr>
          <p:cNvPr id="23578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23577" name="Object 25"/>
          <p:cNvGraphicFramePr>
            <a:graphicFrameLocks noChangeAspect="1"/>
          </p:cNvGraphicFramePr>
          <p:nvPr/>
        </p:nvGraphicFramePr>
        <p:xfrm>
          <a:off x="1117838" y="3046672"/>
          <a:ext cx="2311154" cy="505565"/>
        </p:xfrm>
        <a:graphic>
          <a:graphicData uri="http://schemas.openxmlformats.org/presentationml/2006/ole">
            <p:oleObj spid="_x0000_s23577" name="Equation" r:id="rId5" imgW="1218671" imgH="266584" progId="Equation.3">
              <p:embed/>
            </p:oleObj>
          </a:graphicData>
        </a:graphic>
      </p:graphicFrame>
      <p:sp>
        <p:nvSpPr>
          <p:cNvPr id="23580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23579" name="Object 27"/>
          <p:cNvGraphicFramePr>
            <a:graphicFrameLocks noChangeAspect="1"/>
          </p:cNvGraphicFramePr>
          <p:nvPr/>
        </p:nvGraphicFramePr>
        <p:xfrm>
          <a:off x="1142976" y="5143512"/>
          <a:ext cx="2242856" cy="785818"/>
        </p:xfrm>
        <a:graphic>
          <a:graphicData uri="http://schemas.openxmlformats.org/presentationml/2006/ole">
            <p:oleObj spid="_x0000_s23579" name="Equation" r:id="rId6" imgW="1308100" imgH="457200" progId="Equation.3">
              <p:embed/>
            </p:oleObj>
          </a:graphicData>
        </a:graphic>
      </p:graphicFrame>
      <p:sp>
        <p:nvSpPr>
          <p:cNvPr id="23582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23581" name="Object 29"/>
          <p:cNvGraphicFramePr>
            <a:graphicFrameLocks noChangeAspect="1"/>
          </p:cNvGraphicFramePr>
          <p:nvPr/>
        </p:nvGraphicFramePr>
        <p:xfrm>
          <a:off x="5463981" y="5079673"/>
          <a:ext cx="2635765" cy="785818"/>
        </p:xfrm>
        <a:graphic>
          <a:graphicData uri="http://schemas.openxmlformats.org/presentationml/2006/ole">
            <p:oleObj spid="_x0000_s23581" name="Equation" r:id="rId7" imgW="1536700" imgH="457200" progId="Equation.3">
              <p:embed/>
            </p:oleObj>
          </a:graphicData>
        </a:graphic>
      </p:graphicFrame>
      <p:graphicFrame>
        <p:nvGraphicFramePr>
          <p:cNvPr id="23583" name="Object 31"/>
          <p:cNvGraphicFramePr>
            <a:graphicFrameLocks noChangeAspect="1"/>
          </p:cNvGraphicFramePr>
          <p:nvPr/>
        </p:nvGraphicFramePr>
        <p:xfrm>
          <a:off x="1142976" y="2357430"/>
          <a:ext cx="1842348" cy="500066"/>
        </p:xfrm>
        <a:graphic>
          <a:graphicData uri="http://schemas.openxmlformats.org/presentationml/2006/ole">
            <p:oleObj spid="_x0000_s23583" name="Equation" r:id="rId8" imgW="888840" imgH="241200" progId="Equation.3">
              <p:embed/>
            </p:oleObj>
          </a:graphicData>
        </a:graphic>
      </p:graphicFrame>
      <p:graphicFrame>
        <p:nvGraphicFramePr>
          <p:cNvPr id="23584" name="Object 32"/>
          <p:cNvGraphicFramePr>
            <a:graphicFrameLocks noChangeAspect="1"/>
          </p:cNvGraphicFramePr>
          <p:nvPr/>
        </p:nvGraphicFramePr>
        <p:xfrm>
          <a:off x="5643570" y="2357430"/>
          <a:ext cx="1822006" cy="490540"/>
        </p:xfrm>
        <a:graphic>
          <a:graphicData uri="http://schemas.openxmlformats.org/presentationml/2006/ole">
            <p:oleObj spid="_x0000_s23584" name="Equation" r:id="rId9" imgW="990360" imgH="266400" progId="Equation.3">
              <p:embed/>
            </p:oleObj>
          </a:graphicData>
        </a:graphic>
      </p:graphicFrame>
      <p:graphicFrame>
        <p:nvGraphicFramePr>
          <p:cNvPr id="23585" name="Object 33"/>
          <p:cNvGraphicFramePr>
            <a:graphicFrameLocks noChangeAspect="1"/>
          </p:cNvGraphicFramePr>
          <p:nvPr/>
        </p:nvGraphicFramePr>
        <p:xfrm>
          <a:off x="1168113" y="3714752"/>
          <a:ext cx="1558648" cy="714380"/>
        </p:xfrm>
        <a:graphic>
          <a:graphicData uri="http://schemas.openxmlformats.org/presentationml/2006/ole">
            <p:oleObj spid="_x0000_s23585" name="Equation" r:id="rId10" imgW="914400" imgH="419040" progId="Equation.3">
              <p:embed/>
            </p:oleObj>
          </a:graphicData>
        </a:graphic>
      </p:graphicFrame>
      <p:graphicFrame>
        <p:nvGraphicFramePr>
          <p:cNvPr id="23586" name="Object 34"/>
          <p:cNvGraphicFramePr>
            <a:graphicFrameLocks noChangeAspect="1"/>
          </p:cNvGraphicFramePr>
          <p:nvPr/>
        </p:nvGraphicFramePr>
        <p:xfrm>
          <a:off x="5548982" y="3656877"/>
          <a:ext cx="1699066" cy="785818"/>
        </p:xfrm>
        <a:graphic>
          <a:graphicData uri="http://schemas.openxmlformats.org/presentationml/2006/ole">
            <p:oleObj spid="_x0000_s23586" name="Equation" r:id="rId11" imgW="1015920" imgH="469800" progId="Equation.3">
              <p:embed/>
            </p:oleObj>
          </a:graphicData>
        </a:graphic>
      </p:graphicFrame>
      <p:graphicFrame>
        <p:nvGraphicFramePr>
          <p:cNvPr id="23587" name="Object 35"/>
          <p:cNvGraphicFramePr>
            <a:graphicFrameLocks noChangeAspect="1"/>
          </p:cNvGraphicFramePr>
          <p:nvPr/>
        </p:nvGraphicFramePr>
        <p:xfrm>
          <a:off x="5572132" y="4572008"/>
          <a:ext cx="1895195" cy="425452"/>
        </p:xfrm>
        <a:graphic>
          <a:graphicData uri="http://schemas.openxmlformats.org/presentationml/2006/ole">
            <p:oleObj spid="_x0000_s23587" name="Equation" r:id="rId12" imgW="1244520" imgH="27936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81639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id-ID" dirty="0" smtClean="0"/>
              <a:t>Injective and Surjective function</a:t>
            </a:r>
            <a:endParaRPr lang="id-ID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>
                <a:ea typeface="Times New Roman" pitchFamily="18" charset="0"/>
                <a:cs typeface="Arial" pitchFamily="34" charset="0"/>
              </a:rPr>
              <a:t>              is injective or one to one function if</a:t>
            </a:r>
          </a:p>
          <a:p>
            <a:pPr>
              <a:buNone/>
            </a:pPr>
            <a:endParaRPr lang="id-ID" sz="2000" dirty="0" smtClean="0">
              <a:cs typeface="Arial" pitchFamily="34" charset="0"/>
            </a:endParaRPr>
          </a:p>
          <a:p>
            <a:r>
              <a:rPr lang="id-ID" dirty="0" smtClean="0">
                <a:ea typeface="Times New Roman" pitchFamily="18" charset="0"/>
                <a:cs typeface="Arial" pitchFamily="34" charset="0"/>
              </a:rPr>
              <a:t>      </a:t>
            </a:r>
            <a:r>
              <a:rPr lang="sv-SE" dirty="0" smtClean="0">
                <a:ea typeface="Times New Roman" pitchFamily="18" charset="0"/>
                <a:cs typeface="Arial" pitchFamily="34" charset="0"/>
              </a:rPr>
              <a:t> </a:t>
            </a:r>
            <a:r>
              <a:rPr lang="id-ID" dirty="0" smtClean="0">
                <a:ea typeface="Times New Roman" pitchFamily="18" charset="0"/>
                <a:cs typeface="Arial" pitchFamily="34" charset="0"/>
              </a:rPr>
              <a:t>       is surjective or onto function if</a:t>
            </a:r>
          </a:p>
          <a:p>
            <a:endParaRPr lang="id-ID" dirty="0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428596" y="3000372"/>
            <a:ext cx="2664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Arial" pitchFamily="34" charset="0"/>
              </a:rPr>
              <a:t> </a:t>
            </a:r>
            <a:endParaRPr kumimoji="0" lang="sv-SE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graphicFrame>
        <p:nvGraphicFramePr>
          <p:cNvPr id="27657" name="Object 9"/>
          <p:cNvGraphicFramePr>
            <a:graphicFrameLocks noChangeAspect="1"/>
          </p:cNvGraphicFramePr>
          <p:nvPr/>
        </p:nvGraphicFramePr>
        <p:xfrm>
          <a:off x="1785918" y="3143248"/>
          <a:ext cx="3717925" cy="446087"/>
        </p:xfrm>
        <a:graphic>
          <a:graphicData uri="http://schemas.openxmlformats.org/presentationml/2006/ole">
            <p:oleObj spid="_x0000_s27657" name="Equation" r:id="rId3" imgW="1688760" imgH="203040" progId="Equation.3">
              <p:embed/>
            </p:oleObj>
          </a:graphicData>
        </a:graphic>
      </p:graphicFrame>
      <p:graphicFrame>
        <p:nvGraphicFramePr>
          <p:cNvPr id="27658" name="Object 10"/>
          <p:cNvGraphicFramePr>
            <a:graphicFrameLocks noChangeAspect="1"/>
          </p:cNvGraphicFramePr>
          <p:nvPr/>
        </p:nvGraphicFramePr>
        <p:xfrm>
          <a:off x="785786" y="1738050"/>
          <a:ext cx="1331523" cy="387352"/>
        </p:xfrm>
        <a:graphic>
          <a:graphicData uri="http://schemas.openxmlformats.org/presentationml/2006/ole">
            <p:oleObj spid="_x0000_s27658" name="Equation" r:id="rId4" imgW="698400" imgH="203040" progId="Equation.3">
              <p:embed/>
            </p:oleObj>
          </a:graphicData>
        </a:graphic>
      </p:graphicFrame>
      <p:graphicFrame>
        <p:nvGraphicFramePr>
          <p:cNvPr id="27659" name="Object 11"/>
          <p:cNvGraphicFramePr>
            <a:graphicFrameLocks noChangeAspect="1"/>
          </p:cNvGraphicFramePr>
          <p:nvPr/>
        </p:nvGraphicFramePr>
        <p:xfrm>
          <a:off x="1785917" y="2131429"/>
          <a:ext cx="5132257" cy="500066"/>
        </p:xfrm>
        <a:graphic>
          <a:graphicData uri="http://schemas.openxmlformats.org/presentationml/2006/ole">
            <p:oleObj spid="_x0000_s27659" name="Equation" r:id="rId5" imgW="2476440" imgH="241200" progId="Equation.3">
              <p:embed/>
            </p:oleObj>
          </a:graphicData>
        </a:graphic>
      </p:graphicFrame>
      <p:graphicFrame>
        <p:nvGraphicFramePr>
          <p:cNvPr id="27661" name="Object 13"/>
          <p:cNvGraphicFramePr>
            <a:graphicFrameLocks noChangeAspect="1"/>
          </p:cNvGraphicFramePr>
          <p:nvPr/>
        </p:nvGraphicFramePr>
        <p:xfrm>
          <a:off x="785786" y="2678995"/>
          <a:ext cx="1331912" cy="387350"/>
        </p:xfrm>
        <a:graphic>
          <a:graphicData uri="http://schemas.openxmlformats.org/presentationml/2006/ole">
            <p:oleObj spid="_x0000_s27661" name="Equation" r:id="rId6" imgW="698400" imgH="203040" progId="Equation.3">
              <p:embed/>
            </p:oleObj>
          </a:graphicData>
        </a:graphic>
      </p:graphicFrame>
      <p:sp>
        <p:nvSpPr>
          <p:cNvPr id="27663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27662" name="Object 14"/>
          <p:cNvGraphicFramePr>
            <a:graphicFrameLocks noChangeAspect="1"/>
          </p:cNvGraphicFramePr>
          <p:nvPr/>
        </p:nvGraphicFramePr>
        <p:xfrm>
          <a:off x="500826" y="3738309"/>
          <a:ext cx="1424268" cy="407718"/>
        </p:xfrm>
        <a:graphic>
          <a:graphicData uri="http://schemas.openxmlformats.org/presentationml/2006/ole">
            <p:oleObj spid="_x0000_s27662" name="Equation" r:id="rId7" imgW="698400" imgH="203040" progId="Equation.3">
              <p:embed/>
            </p:oleObj>
          </a:graphicData>
        </a:graphic>
      </p:graphicFrame>
      <p:sp>
        <p:nvSpPr>
          <p:cNvPr id="27665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27664" name="Object 16"/>
          <p:cNvGraphicFramePr>
            <a:graphicFrameLocks noChangeAspect="1"/>
          </p:cNvGraphicFramePr>
          <p:nvPr/>
        </p:nvGraphicFramePr>
        <p:xfrm>
          <a:off x="1857356" y="3714752"/>
          <a:ext cx="1413104" cy="452190"/>
        </p:xfrm>
        <a:graphic>
          <a:graphicData uri="http://schemas.openxmlformats.org/presentationml/2006/ole">
            <p:oleObj spid="_x0000_s27664" name="Equation" r:id="rId8" imgW="622030" imgH="228501" progId="Equation.3">
              <p:embed/>
            </p:oleObj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3286116" y="3643314"/>
            <a:ext cx="5357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dirty="0" smtClean="0"/>
              <a:t>is not injective function, Why ?</a:t>
            </a:r>
            <a:endParaRPr lang="id-ID" sz="3200" dirty="0"/>
          </a:p>
        </p:txBody>
      </p:sp>
      <p:sp>
        <p:nvSpPr>
          <p:cNvPr id="27667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27669" name="Object 21"/>
          <p:cNvGraphicFramePr>
            <a:graphicFrameLocks noChangeAspect="1"/>
          </p:cNvGraphicFramePr>
          <p:nvPr/>
        </p:nvGraphicFramePr>
        <p:xfrm>
          <a:off x="1857356" y="4143380"/>
          <a:ext cx="4786347" cy="476129"/>
        </p:xfrm>
        <a:graphic>
          <a:graphicData uri="http://schemas.openxmlformats.org/presentationml/2006/ole">
            <p:oleObj spid="_x0000_s27669" name="Equation" r:id="rId9" imgW="2425680" imgH="241200" progId="Equation.3">
              <p:embed/>
            </p:oleObj>
          </a:graphicData>
        </a:graphic>
      </p:graphicFrame>
      <p:sp>
        <p:nvSpPr>
          <p:cNvPr id="27672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27671" name="Object 23"/>
          <p:cNvGraphicFramePr>
            <a:graphicFrameLocks noChangeAspect="1"/>
          </p:cNvGraphicFramePr>
          <p:nvPr/>
        </p:nvGraphicFramePr>
        <p:xfrm>
          <a:off x="561975" y="4750497"/>
          <a:ext cx="1509695" cy="360596"/>
        </p:xfrm>
        <a:graphic>
          <a:graphicData uri="http://schemas.openxmlformats.org/presentationml/2006/ole">
            <p:oleObj spid="_x0000_s27671" name="Equation" r:id="rId10" imgW="914400" imgH="215640" progId="Equation.3">
              <p:embed/>
            </p:oleObj>
          </a:graphicData>
        </a:graphic>
      </p:graphicFrame>
      <p:sp>
        <p:nvSpPr>
          <p:cNvPr id="27674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27673" name="Object 25"/>
          <p:cNvGraphicFramePr>
            <a:graphicFrameLocks noChangeAspect="1"/>
          </p:cNvGraphicFramePr>
          <p:nvPr/>
        </p:nvGraphicFramePr>
        <p:xfrm>
          <a:off x="2071670" y="4714884"/>
          <a:ext cx="2000263" cy="414870"/>
        </p:xfrm>
        <a:graphic>
          <a:graphicData uri="http://schemas.openxmlformats.org/presentationml/2006/ole">
            <p:oleObj spid="_x0000_s27673" name="Equation" r:id="rId11" imgW="1282700" imgH="266700" progId="Equation.3">
              <p:embed/>
            </p:oleObj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4071934" y="4643446"/>
            <a:ext cx="4857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dirty="0" smtClean="0"/>
              <a:t>Is surjective function, Why ?</a:t>
            </a:r>
            <a:endParaRPr lang="id-ID" sz="3200" dirty="0"/>
          </a:p>
        </p:txBody>
      </p:sp>
      <p:sp>
        <p:nvSpPr>
          <p:cNvPr id="27676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27675" name="Object 27"/>
          <p:cNvGraphicFramePr>
            <a:graphicFrameLocks noChangeAspect="1"/>
          </p:cNvGraphicFramePr>
          <p:nvPr/>
        </p:nvGraphicFramePr>
        <p:xfrm>
          <a:off x="785786" y="5214950"/>
          <a:ext cx="993920" cy="357190"/>
        </p:xfrm>
        <a:graphic>
          <a:graphicData uri="http://schemas.openxmlformats.org/presentationml/2006/ole">
            <p:oleObj spid="_x0000_s27675" name="Equation" r:id="rId12" imgW="609336" imgH="215806" progId="Equation.3">
              <p:embed/>
            </p:oleObj>
          </a:graphicData>
        </a:graphic>
      </p:graphicFrame>
      <p:cxnSp>
        <p:nvCxnSpPr>
          <p:cNvPr id="37" name="Straight Arrow Connector 36"/>
          <p:cNvCxnSpPr/>
          <p:nvPr/>
        </p:nvCxnSpPr>
        <p:spPr>
          <a:xfrm>
            <a:off x="1845481" y="5381764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27677" name="Object 29"/>
          <p:cNvGraphicFramePr>
            <a:graphicFrameLocks noChangeAspect="1"/>
          </p:cNvGraphicFramePr>
          <p:nvPr/>
        </p:nvGraphicFramePr>
        <p:xfrm>
          <a:off x="2428860" y="5143512"/>
          <a:ext cx="1716322" cy="419102"/>
        </p:xfrm>
        <a:graphic>
          <a:graphicData uri="http://schemas.openxmlformats.org/presentationml/2006/ole">
            <p:oleObj spid="_x0000_s27677" name="Equation" r:id="rId13" imgW="1091880" imgH="266400" progId="Equation.3">
              <p:embed/>
            </p:oleObj>
          </a:graphicData>
        </a:graphic>
      </p:graphicFrame>
      <p:cxnSp>
        <p:nvCxnSpPr>
          <p:cNvPr id="39" name="Straight Arrow Connector 38"/>
          <p:cNvCxnSpPr/>
          <p:nvPr/>
        </p:nvCxnSpPr>
        <p:spPr>
          <a:xfrm>
            <a:off x="4214810" y="5357826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679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27680" name="Object 32"/>
          <p:cNvGraphicFramePr>
            <a:graphicFrameLocks noChangeAspect="1"/>
          </p:cNvGraphicFramePr>
          <p:nvPr/>
        </p:nvGraphicFramePr>
        <p:xfrm>
          <a:off x="4786313" y="5107887"/>
          <a:ext cx="2795823" cy="500066"/>
        </p:xfrm>
        <a:graphic>
          <a:graphicData uri="http://schemas.openxmlformats.org/presentationml/2006/ole">
            <p:oleObj spid="_x0000_s27680" name="Equation" r:id="rId14" imgW="1562040" imgH="279360" progId="Equation.3">
              <p:embed/>
            </p:oleObj>
          </a:graphicData>
        </a:graphic>
      </p:graphicFrame>
      <p:graphicFrame>
        <p:nvGraphicFramePr>
          <p:cNvPr id="27682" name="Object 34"/>
          <p:cNvGraphicFramePr>
            <a:graphicFrameLocks noChangeAspect="1"/>
          </p:cNvGraphicFramePr>
          <p:nvPr/>
        </p:nvGraphicFramePr>
        <p:xfrm>
          <a:off x="785786" y="5572140"/>
          <a:ext cx="3911231" cy="428628"/>
        </p:xfrm>
        <a:graphic>
          <a:graphicData uri="http://schemas.openxmlformats.org/presentationml/2006/ole">
            <p:oleObj spid="_x0000_s27682" name="Equation" r:id="rId15" imgW="185400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7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7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7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7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7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7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7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27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23" grpId="0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smtClean="0"/>
              <a:t>Exercises 0</a:t>
            </a:r>
            <a:r>
              <a:rPr lang="id-ID" dirty="0" smtClean="0"/>
              <a:t>2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28596" y="1571612"/>
            <a:ext cx="8143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dirty="0" smtClean="0"/>
              <a:t>Prove these statements:</a:t>
            </a:r>
            <a:endParaRPr lang="id-ID" sz="2800" dirty="0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356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3568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3570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3572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8" name="TextBox 27"/>
          <p:cNvSpPr txBox="1"/>
          <p:nvPr/>
        </p:nvSpPr>
        <p:spPr>
          <a:xfrm>
            <a:off x="567496" y="4677818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04.</a:t>
            </a:r>
            <a:endParaRPr lang="id-ID" dirty="0"/>
          </a:p>
        </p:txBody>
      </p:sp>
      <p:sp>
        <p:nvSpPr>
          <p:cNvPr id="30" name="TextBox 29"/>
          <p:cNvSpPr txBox="1"/>
          <p:nvPr/>
        </p:nvSpPr>
        <p:spPr>
          <a:xfrm>
            <a:off x="571472" y="3896329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03.</a:t>
            </a:r>
            <a:endParaRPr lang="id-ID" dirty="0"/>
          </a:p>
        </p:txBody>
      </p:sp>
      <p:sp>
        <p:nvSpPr>
          <p:cNvPr id="31" name="TextBox 30"/>
          <p:cNvSpPr txBox="1"/>
          <p:nvPr/>
        </p:nvSpPr>
        <p:spPr>
          <a:xfrm>
            <a:off x="557909" y="3181596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02.</a:t>
            </a:r>
            <a:endParaRPr lang="id-ID" dirty="0"/>
          </a:p>
        </p:txBody>
      </p:sp>
      <p:sp>
        <p:nvSpPr>
          <p:cNvPr id="33" name="TextBox 32"/>
          <p:cNvSpPr txBox="1"/>
          <p:nvPr/>
        </p:nvSpPr>
        <p:spPr>
          <a:xfrm>
            <a:off x="569484" y="2446054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01.</a:t>
            </a:r>
            <a:endParaRPr lang="id-ID" dirty="0"/>
          </a:p>
        </p:txBody>
      </p:sp>
      <p:sp>
        <p:nvSpPr>
          <p:cNvPr id="23574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3576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3578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3580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3582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868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28684" name="Object 12"/>
          <p:cNvGraphicFramePr>
            <a:graphicFrameLocks noChangeAspect="1"/>
          </p:cNvGraphicFramePr>
          <p:nvPr/>
        </p:nvGraphicFramePr>
        <p:xfrm>
          <a:off x="2428861" y="2402212"/>
          <a:ext cx="1071569" cy="383846"/>
        </p:xfrm>
        <a:graphic>
          <a:graphicData uri="http://schemas.openxmlformats.org/presentationml/2006/ole">
            <p:oleObj spid="_x0000_s28684" name="Equation" r:id="rId3" imgW="634725" imgH="228501" progId="Equation.3">
              <p:embed/>
            </p:oleObj>
          </a:graphicData>
        </a:graphic>
      </p:graphicFrame>
      <p:graphicFrame>
        <p:nvGraphicFramePr>
          <p:cNvPr id="28686" name="Object 14"/>
          <p:cNvGraphicFramePr>
            <a:graphicFrameLocks noChangeAspect="1"/>
          </p:cNvGraphicFramePr>
          <p:nvPr/>
        </p:nvGraphicFramePr>
        <p:xfrm>
          <a:off x="1249363" y="2438400"/>
          <a:ext cx="1152525" cy="341313"/>
        </p:xfrm>
        <a:graphic>
          <a:graphicData uri="http://schemas.openxmlformats.org/presentationml/2006/ole">
            <p:oleObj spid="_x0000_s28686" name="Equation" r:id="rId4" imgW="698400" imgH="203040" progId="Equation.3">
              <p:embed/>
            </p:oleObj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3643306" y="2384556"/>
            <a:ext cx="4143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/>
              <a:t>Is one to one function</a:t>
            </a:r>
            <a:endParaRPr lang="id-ID" sz="2400" dirty="0"/>
          </a:p>
        </p:txBody>
      </p:sp>
      <p:sp>
        <p:nvSpPr>
          <p:cNvPr id="28688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28687" name="Object 15"/>
          <p:cNvGraphicFramePr>
            <a:graphicFrameLocks noChangeAspect="1"/>
          </p:cNvGraphicFramePr>
          <p:nvPr/>
        </p:nvGraphicFramePr>
        <p:xfrm>
          <a:off x="2834339" y="3203112"/>
          <a:ext cx="1571635" cy="381002"/>
        </p:xfrm>
        <a:graphic>
          <a:graphicData uri="http://schemas.openxmlformats.org/presentationml/2006/ole">
            <p:oleObj spid="_x0000_s28687" name="Equation" r:id="rId5" imgW="939800" imgH="228600" progId="Equation.3">
              <p:embed/>
            </p:oleObj>
          </a:graphicData>
        </a:graphic>
      </p:graphicFrame>
      <p:graphicFrame>
        <p:nvGraphicFramePr>
          <p:cNvPr id="28690" name="Object 18"/>
          <p:cNvGraphicFramePr>
            <a:graphicFrameLocks noChangeAspect="1"/>
          </p:cNvGraphicFramePr>
          <p:nvPr/>
        </p:nvGraphicFramePr>
        <p:xfrm>
          <a:off x="1142976" y="3214686"/>
          <a:ext cx="1674329" cy="357190"/>
        </p:xfrm>
        <a:graphic>
          <a:graphicData uri="http://schemas.openxmlformats.org/presentationml/2006/ole">
            <p:oleObj spid="_x0000_s28690" name="Equation" r:id="rId6" imgW="952200" imgH="203040" progId="Equation.3">
              <p:embed/>
            </p:oleObj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4572000" y="3143248"/>
            <a:ext cx="4143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/>
              <a:t>Is one to one function</a:t>
            </a:r>
            <a:endParaRPr lang="id-ID" sz="2400" dirty="0"/>
          </a:p>
        </p:txBody>
      </p:sp>
      <p:sp>
        <p:nvSpPr>
          <p:cNvPr id="28692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28691" name="Object 19"/>
          <p:cNvGraphicFramePr>
            <a:graphicFrameLocks noChangeAspect="1"/>
          </p:cNvGraphicFramePr>
          <p:nvPr/>
        </p:nvGraphicFramePr>
        <p:xfrm>
          <a:off x="2857488" y="3880779"/>
          <a:ext cx="2000264" cy="390296"/>
        </p:xfrm>
        <a:graphic>
          <a:graphicData uri="http://schemas.openxmlformats.org/presentationml/2006/ole">
            <p:oleObj spid="_x0000_s28691" name="Equation" r:id="rId7" imgW="1168400" imgH="228600" progId="Equation.3">
              <p:embed/>
            </p:oleObj>
          </a:graphicData>
        </a:graphic>
      </p:graphicFrame>
      <p:graphicFrame>
        <p:nvGraphicFramePr>
          <p:cNvPr id="28693" name="Object 21"/>
          <p:cNvGraphicFramePr>
            <a:graphicFrameLocks noChangeAspect="1"/>
          </p:cNvGraphicFramePr>
          <p:nvPr/>
        </p:nvGraphicFramePr>
        <p:xfrm>
          <a:off x="1087438" y="3929063"/>
          <a:ext cx="1785937" cy="357187"/>
        </p:xfrm>
        <a:graphic>
          <a:graphicData uri="http://schemas.openxmlformats.org/presentationml/2006/ole">
            <p:oleObj spid="_x0000_s28693" name="Equation" r:id="rId8" imgW="1015920" imgH="203040" progId="Equation.3">
              <p:embed/>
            </p:oleObj>
          </a:graphicData>
        </a:graphic>
      </p:graphicFrame>
      <p:sp>
        <p:nvSpPr>
          <p:cNvPr id="51" name="Rectangle 50"/>
          <p:cNvSpPr/>
          <p:nvPr/>
        </p:nvSpPr>
        <p:spPr>
          <a:xfrm>
            <a:off x="4929190" y="3848041"/>
            <a:ext cx="27753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400" dirty="0" smtClean="0"/>
              <a:t>Is surjective function</a:t>
            </a:r>
            <a:endParaRPr lang="id-ID" sz="2400" dirty="0"/>
          </a:p>
        </p:txBody>
      </p:sp>
      <p:sp>
        <p:nvSpPr>
          <p:cNvPr id="28695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28694" name="Object 22"/>
          <p:cNvGraphicFramePr>
            <a:graphicFrameLocks noChangeAspect="1"/>
          </p:cNvGraphicFramePr>
          <p:nvPr/>
        </p:nvGraphicFramePr>
        <p:xfrm>
          <a:off x="3324817" y="4608721"/>
          <a:ext cx="1785950" cy="428628"/>
        </p:xfrm>
        <a:graphic>
          <a:graphicData uri="http://schemas.openxmlformats.org/presentationml/2006/ole">
            <p:oleObj spid="_x0000_s28694" name="Equation" r:id="rId9" imgW="952087" imgH="228501" progId="Equation.3">
              <p:embed/>
            </p:oleObj>
          </a:graphicData>
        </a:graphic>
      </p:graphicFrame>
      <p:graphicFrame>
        <p:nvGraphicFramePr>
          <p:cNvPr id="28696" name="Object 24"/>
          <p:cNvGraphicFramePr>
            <a:graphicFrameLocks noChangeAspect="1"/>
          </p:cNvGraphicFramePr>
          <p:nvPr/>
        </p:nvGraphicFramePr>
        <p:xfrm>
          <a:off x="1071538" y="4643446"/>
          <a:ext cx="2187575" cy="357188"/>
        </p:xfrm>
        <a:graphic>
          <a:graphicData uri="http://schemas.openxmlformats.org/presentationml/2006/ole">
            <p:oleObj spid="_x0000_s28696" name="Equation" r:id="rId10" imgW="1244520" imgH="203040" progId="Equation.3">
              <p:embed/>
            </p:oleObj>
          </a:graphicData>
        </a:graphic>
      </p:graphicFrame>
      <p:sp>
        <p:nvSpPr>
          <p:cNvPr id="55" name="Rectangle 54"/>
          <p:cNvSpPr/>
          <p:nvPr/>
        </p:nvSpPr>
        <p:spPr>
          <a:xfrm>
            <a:off x="5214942" y="4572008"/>
            <a:ext cx="35856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400" dirty="0" smtClean="0"/>
              <a:t>Is ont to one onto function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xmlns="" val="181639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id-ID" dirty="0" smtClean="0"/>
              <a:t> Graph of the function (1)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0034" y="1504150"/>
            <a:ext cx="82153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 dirty="0" smtClean="0"/>
              <a:t>1. </a:t>
            </a:r>
            <a:r>
              <a:rPr lang="en-US" sz="2400" dirty="0" smtClean="0"/>
              <a:t>Graph the function</a:t>
            </a:r>
            <a:r>
              <a:rPr lang="id-ID" sz="2400" dirty="0" smtClean="0"/>
              <a:t>                </a:t>
            </a:r>
            <a:r>
              <a:rPr lang="en-US" sz="2400" dirty="0" smtClean="0"/>
              <a:t>over the interval</a:t>
            </a:r>
            <a:r>
              <a:rPr lang="id-ID" sz="2400" dirty="0" smtClean="0"/>
              <a:t> [-2,2]</a:t>
            </a:r>
            <a:endParaRPr lang="id-ID" sz="2400" dirty="0"/>
          </a:p>
        </p:txBody>
      </p:sp>
      <p:graphicFrame>
        <p:nvGraphicFramePr>
          <p:cNvPr id="7169" name="Object 1"/>
          <p:cNvGraphicFramePr>
            <a:graphicFrameLocks noChangeAspect="1"/>
          </p:cNvGraphicFramePr>
          <p:nvPr/>
        </p:nvGraphicFramePr>
        <p:xfrm>
          <a:off x="3262966" y="1560037"/>
          <a:ext cx="1041400" cy="381000"/>
        </p:xfrm>
        <a:graphic>
          <a:graphicData uri="http://schemas.openxmlformats.org/presentationml/2006/ole">
            <p:oleObj spid="_x0000_s7169" name="Equation" r:id="rId3" imgW="622080" imgH="228600" progId="Equation.3">
              <p:embed/>
            </p:oleObj>
          </a:graphicData>
        </a:graphic>
      </p:graphicFrame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0100" y="2147092"/>
            <a:ext cx="106680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71802" y="2285992"/>
            <a:ext cx="201930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929322" y="2357430"/>
            <a:ext cx="2019300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ight Arrow 8"/>
          <p:cNvSpPr/>
          <p:nvPr/>
        </p:nvSpPr>
        <p:spPr>
          <a:xfrm>
            <a:off x="2428860" y="2928934"/>
            <a:ext cx="357190" cy="642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ight Arrow 9"/>
          <p:cNvSpPr/>
          <p:nvPr/>
        </p:nvSpPr>
        <p:spPr>
          <a:xfrm>
            <a:off x="5357818" y="2928934"/>
            <a:ext cx="357190" cy="642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428728" y="4286256"/>
            <a:ext cx="2214578" cy="2081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714876" y="4500570"/>
            <a:ext cx="327660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ight Arrow 12"/>
          <p:cNvSpPr/>
          <p:nvPr/>
        </p:nvSpPr>
        <p:spPr>
          <a:xfrm>
            <a:off x="4000496" y="4929198"/>
            <a:ext cx="571504" cy="714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7170" name="Equation" r:id="rId9" imgW="114120" imgH="21564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455120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id-ID" dirty="0" smtClean="0"/>
              <a:t>Graph of the function (2)</a:t>
            </a:r>
            <a:endParaRPr lang="id-ID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785926"/>
            <a:ext cx="2378697" cy="819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4744" y="1500174"/>
            <a:ext cx="191452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428596" y="1928802"/>
            <a:ext cx="57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/>
              <a:t>2.</a:t>
            </a:r>
            <a:endParaRPr lang="id-ID" sz="2400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7224" y="2643182"/>
            <a:ext cx="2819817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428596" y="2786058"/>
            <a:ext cx="57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/>
              <a:t>3.</a:t>
            </a:r>
            <a:endParaRPr lang="id-ID" sz="2400" dirty="0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00760" y="1571612"/>
            <a:ext cx="186690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45649" y="3525576"/>
            <a:ext cx="3011971" cy="714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449758" y="3680027"/>
            <a:ext cx="57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/>
              <a:t>4.</a:t>
            </a:r>
            <a:endParaRPr lang="id-ID" sz="2400" dirty="0"/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929322" y="2928934"/>
            <a:ext cx="1952625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14348" y="4357694"/>
            <a:ext cx="5925416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428596" y="5000636"/>
            <a:ext cx="57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/>
              <a:t>5.</a:t>
            </a:r>
            <a:endParaRPr lang="id-ID" sz="2400" dirty="0"/>
          </a:p>
        </p:txBody>
      </p:sp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643702" y="4786322"/>
            <a:ext cx="225742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4" grpId="0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1228</TotalTime>
  <Words>280</Words>
  <Application>Microsoft Office PowerPoint</Application>
  <PresentationFormat>On-screen Show (4:3)</PresentationFormat>
  <Paragraphs>77</Paragraphs>
  <Slides>16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Office Theme</vt:lpstr>
      <vt:lpstr>Equation</vt:lpstr>
      <vt:lpstr>Bitmap Image</vt:lpstr>
      <vt:lpstr>Slide 1</vt:lpstr>
      <vt:lpstr>Function</vt:lpstr>
      <vt:lpstr>Domain of Function</vt:lpstr>
      <vt:lpstr>Examples</vt:lpstr>
      <vt:lpstr>Exercises 01</vt:lpstr>
      <vt:lpstr>Injective and Surjective function</vt:lpstr>
      <vt:lpstr>Exercises 02</vt:lpstr>
      <vt:lpstr> Graph of the function (1)</vt:lpstr>
      <vt:lpstr>Graph of the function (2)</vt:lpstr>
      <vt:lpstr>Graph of the function (3)</vt:lpstr>
      <vt:lpstr>Graph of the function (4)</vt:lpstr>
      <vt:lpstr>Exercises 03</vt:lpstr>
      <vt:lpstr>Types of The Function </vt:lpstr>
      <vt:lpstr>Characteristics of Function</vt:lpstr>
      <vt:lpstr>Composition Function</vt:lpstr>
      <vt:lpstr>Inverse Function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lab-tif3</dc:creator>
  <cp:lastModifiedBy>MIC-05</cp:lastModifiedBy>
  <cp:revision>111</cp:revision>
  <dcterms:created xsi:type="dcterms:W3CDTF">2013-05-27T02:50:26Z</dcterms:created>
  <dcterms:modified xsi:type="dcterms:W3CDTF">2014-01-22T00:54:15Z</dcterms:modified>
</cp:coreProperties>
</file>