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71" r:id="rId4"/>
    <p:sldId id="272" r:id="rId5"/>
    <p:sldId id="273" r:id="rId6"/>
    <p:sldId id="274" r:id="rId7"/>
    <p:sldId id="275" r:id="rId8"/>
    <p:sldId id="276" r:id="rId9"/>
    <p:sldId id="278" r:id="rId10"/>
    <p:sldId id="277" r:id="rId11"/>
    <p:sldId id="279" r:id="rId12"/>
    <p:sldId id="280" r:id="rId13"/>
    <p:sldId id="282" r:id="rId14"/>
    <p:sldId id="281" r:id="rId15"/>
    <p:sldId id="283" r:id="rId16"/>
    <p:sldId id="284" r:id="rId17"/>
    <p:sldId id="285" r:id="rId18"/>
    <p:sldId id="286" r:id="rId19"/>
    <p:sldId id="287" r:id="rId20"/>
    <p:sldId id="288" r:id="rId21"/>
    <p:sldId id="290" r:id="rId22"/>
    <p:sldId id="291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d-ID"/>
  <c:chart>
    <c:autoTitleDeleted val="1"/>
    <c:plotArea>
      <c:layout/>
      <c:scatterChart>
        <c:scatterStyle val="smoothMarker"/>
        <c:ser>
          <c:idx val="0"/>
          <c:order val="0"/>
          <c:tx>
            <c:strRef>
              <c:f>Sheet1!$C$1</c:f>
              <c:strCache>
                <c:ptCount val="1"/>
                <c:pt idx="0">
                  <c:v>f(x)</c:v>
                </c:pt>
              </c:strCache>
            </c:strRef>
          </c:tx>
          <c:marker>
            <c:symbol val="none"/>
          </c:marker>
          <c:xVal>
            <c:numRef>
              <c:f>Sheet1!$B$2:$B$200</c:f>
              <c:numCache>
                <c:formatCode>General</c:formatCode>
                <c:ptCount val="199"/>
                <c:pt idx="0">
                  <c:v>0</c:v>
                </c:pt>
                <c:pt idx="1">
                  <c:v>1.2000000000000009E-2</c:v>
                </c:pt>
                <c:pt idx="2">
                  <c:v>2.4000000000000018E-2</c:v>
                </c:pt>
                <c:pt idx="3">
                  <c:v>3.6000000000000032E-2</c:v>
                </c:pt>
                <c:pt idx="4">
                  <c:v>4.8000000000000036E-2</c:v>
                </c:pt>
                <c:pt idx="5">
                  <c:v>6.0000000000000039E-2</c:v>
                </c:pt>
                <c:pt idx="6">
                  <c:v>7.200000000000005E-2</c:v>
                </c:pt>
                <c:pt idx="7">
                  <c:v>8.4000000000000088E-2</c:v>
                </c:pt>
                <c:pt idx="8">
                  <c:v>9.6000000000000085E-2</c:v>
                </c:pt>
                <c:pt idx="9">
                  <c:v>0.10799999999999998</c:v>
                </c:pt>
                <c:pt idx="10">
                  <c:v>0.12000000000000002</c:v>
                </c:pt>
                <c:pt idx="11">
                  <c:v>0.13200000000000001</c:v>
                </c:pt>
                <c:pt idx="12">
                  <c:v>0.14400000000000004</c:v>
                </c:pt>
                <c:pt idx="13">
                  <c:v>0.15600000000000011</c:v>
                </c:pt>
                <c:pt idx="14">
                  <c:v>0.16800000000000018</c:v>
                </c:pt>
                <c:pt idx="15">
                  <c:v>0.18000000000000013</c:v>
                </c:pt>
                <c:pt idx="16">
                  <c:v>0.19200000000000017</c:v>
                </c:pt>
                <c:pt idx="17">
                  <c:v>0.20400000000000004</c:v>
                </c:pt>
                <c:pt idx="18">
                  <c:v>0.21600000000000016</c:v>
                </c:pt>
                <c:pt idx="19">
                  <c:v>0.22800000000000023</c:v>
                </c:pt>
                <c:pt idx="20">
                  <c:v>0.24000000000000019</c:v>
                </c:pt>
                <c:pt idx="21">
                  <c:v>0.25200000000000006</c:v>
                </c:pt>
                <c:pt idx="22">
                  <c:v>0.26400000000000007</c:v>
                </c:pt>
                <c:pt idx="23">
                  <c:v>0.27600000000000008</c:v>
                </c:pt>
                <c:pt idx="24">
                  <c:v>0.28800000000000031</c:v>
                </c:pt>
                <c:pt idx="25">
                  <c:v>0.30000000000000032</c:v>
                </c:pt>
                <c:pt idx="26">
                  <c:v>0.31200000000000033</c:v>
                </c:pt>
                <c:pt idx="27">
                  <c:v>0.3240000000000004</c:v>
                </c:pt>
                <c:pt idx="28">
                  <c:v>0.33600000000000046</c:v>
                </c:pt>
                <c:pt idx="29">
                  <c:v>0.34800000000000048</c:v>
                </c:pt>
                <c:pt idx="30">
                  <c:v>0.36000000000000032</c:v>
                </c:pt>
                <c:pt idx="31">
                  <c:v>0.37200000000000039</c:v>
                </c:pt>
                <c:pt idx="32">
                  <c:v>0.38400000000000045</c:v>
                </c:pt>
                <c:pt idx="33">
                  <c:v>0.39600000000000046</c:v>
                </c:pt>
                <c:pt idx="34">
                  <c:v>0.40800000000000031</c:v>
                </c:pt>
                <c:pt idx="35">
                  <c:v>0.42000000000000032</c:v>
                </c:pt>
                <c:pt idx="36">
                  <c:v>0.43200000000000038</c:v>
                </c:pt>
                <c:pt idx="37">
                  <c:v>0.44400000000000051</c:v>
                </c:pt>
                <c:pt idx="38">
                  <c:v>0.45600000000000035</c:v>
                </c:pt>
                <c:pt idx="39">
                  <c:v>0.4680000000000003</c:v>
                </c:pt>
                <c:pt idx="40">
                  <c:v>0.48000000000000032</c:v>
                </c:pt>
                <c:pt idx="41">
                  <c:v>0.49200000000000038</c:v>
                </c:pt>
                <c:pt idx="42">
                  <c:v>0.50400000000000023</c:v>
                </c:pt>
                <c:pt idx="43">
                  <c:v>0.51600000000000024</c:v>
                </c:pt>
                <c:pt idx="44">
                  <c:v>0.52800000000000025</c:v>
                </c:pt>
                <c:pt idx="45">
                  <c:v>0.5400000000000007</c:v>
                </c:pt>
                <c:pt idx="46">
                  <c:v>0.5520000000000006</c:v>
                </c:pt>
                <c:pt idx="47">
                  <c:v>0.56400000000000061</c:v>
                </c:pt>
                <c:pt idx="48">
                  <c:v>0.57600000000000062</c:v>
                </c:pt>
                <c:pt idx="49">
                  <c:v>0.58800000000000063</c:v>
                </c:pt>
                <c:pt idx="50">
                  <c:v>0.60000000000000064</c:v>
                </c:pt>
                <c:pt idx="51">
                  <c:v>0.61200000000000065</c:v>
                </c:pt>
                <c:pt idx="52">
                  <c:v>0.62400000000000078</c:v>
                </c:pt>
                <c:pt idx="53">
                  <c:v>0.6360000000000009</c:v>
                </c:pt>
                <c:pt idx="54">
                  <c:v>0.64800000000000091</c:v>
                </c:pt>
                <c:pt idx="55">
                  <c:v>0.66000000000000103</c:v>
                </c:pt>
                <c:pt idx="56">
                  <c:v>0.67200000000000093</c:v>
                </c:pt>
                <c:pt idx="57">
                  <c:v>0.68400000000000094</c:v>
                </c:pt>
                <c:pt idx="58">
                  <c:v>0.69600000000000095</c:v>
                </c:pt>
                <c:pt idx="59">
                  <c:v>0.70800000000000063</c:v>
                </c:pt>
                <c:pt idx="60">
                  <c:v>0.72000000000000064</c:v>
                </c:pt>
                <c:pt idx="61">
                  <c:v>0.73200000000000065</c:v>
                </c:pt>
                <c:pt idx="62">
                  <c:v>0.74400000000000088</c:v>
                </c:pt>
                <c:pt idx="63">
                  <c:v>0.756000000000001</c:v>
                </c:pt>
                <c:pt idx="64">
                  <c:v>0.76800000000000102</c:v>
                </c:pt>
                <c:pt idx="65">
                  <c:v>0.78000000000000069</c:v>
                </c:pt>
                <c:pt idx="66">
                  <c:v>0.7920000000000007</c:v>
                </c:pt>
                <c:pt idx="67">
                  <c:v>0.8040000000000006</c:v>
                </c:pt>
                <c:pt idx="68">
                  <c:v>0.81600000000000061</c:v>
                </c:pt>
                <c:pt idx="69">
                  <c:v>0.82800000000000062</c:v>
                </c:pt>
                <c:pt idx="70">
                  <c:v>0.84000000000000064</c:v>
                </c:pt>
                <c:pt idx="71">
                  <c:v>0.85200000000000065</c:v>
                </c:pt>
                <c:pt idx="72">
                  <c:v>0.86400000000000099</c:v>
                </c:pt>
                <c:pt idx="73">
                  <c:v>0.87600000000000111</c:v>
                </c:pt>
                <c:pt idx="74">
                  <c:v>0.88800000000000112</c:v>
                </c:pt>
                <c:pt idx="75">
                  <c:v>0.90000000000000069</c:v>
                </c:pt>
                <c:pt idx="76">
                  <c:v>0.9120000000000007</c:v>
                </c:pt>
                <c:pt idx="77">
                  <c:v>0.9240000000000006</c:v>
                </c:pt>
                <c:pt idx="78">
                  <c:v>0.93600000000000061</c:v>
                </c:pt>
                <c:pt idx="79">
                  <c:v>0.94800000000000062</c:v>
                </c:pt>
                <c:pt idx="80">
                  <c:v>0.96000000000000063</c:v>
                </c:pt>
                <c:pt idx="81">
                  <c:v>0.97200000000000053</c:v>
                </c:pt>
                <c:pt idx="82">
                  <c:v>0.98400000000000054</c:v>
                </c:pt>
                <c:pt idx="83">
                  <c:v>0.99600000000000066</c:v>
                </c:pt>
                <c:pt idx="84">
                  <c:v>1.0080000000000007</c:v>
                </c:pt>
                <c:pt idx="85">
                  <c:v>1.0200000000000007</c:v>
                </c:pt>
                <c:pt idx="86">
                  <c:v>1.0320000000000007</c:v>
                </c:pt>
                <c:pt idx="87">
                  <c:v>1.0440000000000007</c:v>
                </c:pt>
                <c:pt idx="88">
                  <c:v>1.0560000000000007</c:v>
                </c:pt>
                <c:pt idx="89">
                  <c:v>1.0680000000000007</c:v>
                </c:pt>
                <c:pt idx="90">
                  <c:v>1.0800000000000007</c:v>
                </c:pt>
                <c:pt idx="91">
                  <c:v>1.0920000000000007</c:v>
                </c:pt>
                <c:pt idx="92">
                  <c:v>1.1040000000000016</c:v>
                </c:pt>
                <c:pt idx="93">
                  <c:v>1.1160000000000017</c:v>
                </c:pt>
                <c:pt idx="94">
                  <c:v>1.1280000000000017</c:v>
                </c:pt>
                <c:pt idx="95">
                  <c:v>1.1400000000000017</c:v>
                </c:pt>
                <c:pt idx="96">
                  <c:v>1.1520000000000017</c:v>
                </c:pt>
                <c:pt idx="97">
                  <c:v>1.1640000000000017</c:v>
                </c:pt>
                <c:pt idx="98">
                  <c:v>1.1760000000000017</c:v>
                </c:pt>
                <c:pt idx="99">
                  <c:v>1.1880000000000017</c:v>
                </c:pt>
                <c:pt idx="100">
                  <c:v>1.2000000000000008</c:v>
                </c:pt>
                <c:pt idx="101">
                  <c:v>1.2120000000000009</c:v>
                </c:pt>
                <c:pt idx="102">
                  <c:v>1.2240000000000009</c:v>
                </c:pt>
                <c:pt idx="103">
                  <c:v>1.2360000000000009</c:v>
                </c:pt>
                <c:pt idx="104">
                  <c:v>1.2480000000000009</c:v>
                </c:pt>
                <c:pt idx="105">
                  <c:v>1.2600000000000009</c:v>
                </c:pt>
                <c:pt idx="106">
                  <c:v>1.2720000000000009</c:v>
                </c:pt>
                <c:pt idx="107">
                  <c:v>1.2840000000000009</c:v>
                </c:pt>
                <c:pt idx="108">
                  <c:v>1.2960000000000009</c:v>
                </c:pt>
                <c:pt idx="109">
                  <c:v>1.3080000000000009</c:v>
                </c:pt>
                <c:pt idx="110">
                  <c:v>1.3200000000000018</c:v>
                </c:pt>
                <c:pt idx="111">
                  <c:v>1.3320000000000018</c:v>
                </c:pt>
                <c:pt idx="112">
                  <c:v>1.3440000000000019</c:v>
                </c:pt>
                <c:pt idx="113">
                  <c:v>1.3560000000000019</c:v>
                </c:pt>
                <c:pt idx="114">
                  <c:v>1.3680000000000019</c:v>
                </c:pt>
                <c:pt idx="115">
                  <c:v>1.3800000000000019</c:v>
                </c:pt>
              </c:numCache>
            </c:numRef>
          </c:xVal>
          <c:yVal>
            <c:numRef>
              <c:f>Sheet1!$C$2:$C$200</c:f>
              <c:numCache>
                <c:formatCode>General</c:formatCode>
                <c:ptCount val="199"/>
                <c:pt idx="0">
                  <c:v>0</c:v>
                </c:pt>
                <c:pt idx="1">
                  <c:v>1.4400000000000014E-4</c:v>
                </c:pt>
                <c:pt idx="2">
                  <c:v>5.7600000000000045E-4</c:v>
                </c:pt>
                <c:pt idx="3">
                  <c:v>1.2960000000000011E-3</c:v>
                </c:pt>
                <c:pt idx="4">
                  <c:v>2.3040000000000018E-3</c:v>
                </c:pt>
                <c:pt idx="5">
                  <c:v>3.6000000000000021E-3</c:v>
                </c:pt>
                <c:pt idx="6">
                  <c:v>5.1839999999999994E-3</c:v>
                </c:pt>
                <c:pt idx="7">
                  <c:v>7.0560000000000032E-3</c:v>
                </c:pt>
                <c:pt idx="8">
                  <c:v>9.2160000000000089E-3</c:v>
                </c:pt>
                <c:pt idx="9">
                  <c:v>1.1664000000000006E-2</c:v>
                </c:pt>
                <c:pt idx="10">
                  <c:v>1.4399999999999996E-2</c:v>
                </c:pt>
                <c:pt idx="11">
                  <c:v>1.7424000000000012E-2</c:v>
                </c:pt>
                <c:pt idx="12">
                  <c:v>2.0736000000000011E-2</c:v>
                </c:pt>
                <c:pt idx="13">
                  <c:v>2.433600000000001E-2</c:v>
                </c:pt>
                <c:pt idx="14">
                  <c:v>2.8224000000000006E-2</c:v>
                </c:pt>
                <c:pt idx="15">
                  <c:v>3.2400000000000033E-2</c:v>
                </c:pt>
                <c:pt idx="16">
                  <c:v>3.6864000000000043E-2</c:v>
                </c:pt>
                <c:pt idx="17">
                  <c:v>4.1616000000000014E-2</c:v>
                </c:pt>
                <c:pt idx="18">
                  <c:v>4.6656000000000024E-2</c:v>
                </c:pt>
                <c:pt idx="19">
                  <c:v>5.198400000000003E-2</c:v>
                </c:pt>
                <c:pt idx="20">
                  <c:v>5.7600000000000033E-2</c:v>
                </c:pt>
                <c:pt idx="21">
                  <c:v>6.3504000000000033E-2</c:v>
                </c:pt>
                <c:pt idx="22">
                  <c:v>6.9696000000000133E-2</c:v>
                </c:pt>
                <c:pt idx="23">
                  <c:v>7.6176000000000105E-2</c:v>
                </c:pt>
                <c:pt idx="24">
                  <c:v>8.2944000000000045E-2</c:v>
                </c:pt>
                <c:pt idx="25">
                  <c:v>9.0000000000000066E-2</c:v>
                </c:pt>
                <c:pt idx="26">
                  <c:v>9.7344000000000097E-2</c:v>
                </c:pt>
                <c:pt idx="27">
                  <c:v>0.10497600000000012</c:v>
                </c:pt>
                <c:pt idx="28">
                  <c:v>0.11289600000000018</c:v>
                </c:pt>
                <c:pt idx="29">
                  <c:v>0.12110400000000016</c:v>
                </c:pt>
                <c:pt idx="30">
                  <c:v>0.1296000000000001</c:v>
                </c:pt>
                <c:pt idx="31">
                  <c:v>0.1383840000000002</c:v>
                </c:pt>
                <c:pt idx="32">
                  <c:v>0.14745600000000028</c:v>
                </c:pt>
                <c:pt idx="33">
                  <c:v>0.15681600000000029</c:v>
                </c:pt>
                <c:pt idx="34">
                  <c:v>0.16646400000000042</c:v>
                </c:pt>
                <c:pt idx="35">
                  <c:v>0.17640000000000031</c:v>
                </c:pt>
                <c:pt idx="36">
                  <c:v>0.18662400000000021</c:v>
                </c:pt>
                <c:pt idx="37">
                  <c:v>0.19713600000000031</c:v>
                </c:pt>
                <c:pt idx="38">
                  <c:v>0.20793600000000032</c:v>
                </c:pt>
                <c:pt idx="39">
                  <c:v>0.21902400000000036</c:v>
                </c:pt>
                <c:pt idx="40">
                  <c:v>0.23040000000000024</c:v>
                </c:pt>
                <c:pt idx="41">
                  <c:v>0.24206400000000039</c:v>
                </c:pt>
                <c:pt idx="42">
                  <c:v>0.2540160000000003</c:v>
                </c:pt>
                <c:pt idx="43">
                  <c:v>0.26625600000000027</c:v>
                </c:pt>
                <c:pt idx="44">
                  <c:v>0.27878400000000031</c:v>
                </c:pt>
                <c:pt idx="45">
                  <c:v>0.2916000000000003</c:v>
                </c:pt>
                <c:pt idx="46">
                  <c:v>0.30470400000000031</c:v>
                </c:pt>
                <c:pt idx="47">
                  <c:v>0.31809600000000032</c:v>
                </c:pt>
                <c:pt idx="48">
                  <c:v>0.33177600000000057</c:v>
                </c:pt>
                <c:pt idx="49">
                  <c:v>0.34574400000000038</c:v>
                </c:pt>
                <c:pt idx="50">
                  <c:v>0.36000000000000038</c:v>
                </c:pt>
                <c:pt idx="51">
                  <c:v>0.37454400000000038</c:v>
                </c:pt>
                <c:pt idx="52">
                  <c:v>0.38937600000000083</c:v>
                </c:pt>
                <c:pt idx="53">
                  <c:v>0.40449600000000041</c:v>
                </c:pt>
                <c:pt idx="54">
                  <c:v>0.41990400000000067</c:v>
                </c:pt>
                <c:pt idx="55">
                  <c:v>0.43560000000000071</c:v>
                </c:pt>
                <c:pt idx="56">
                  <c:v>0.45158400000000071</c:v>
                </c:pt>
                <c:pt idx="57">
                  <c:v>0.46785600000000077</c:v>
                </c:pt>
                <c:pt idx="58">
                  <c:v>0.48441600000000085</c:v>
                </c:pt>
                <c:pt idx="59">
                  <c:v>0.50126400000000049</c:v>
                </c:pt>
                <c:pt idx="60">
                  <c:v>0.51840000000000053</c:v>
                </c:pt>
                <c:pt idx="61">
                  <c:v>0.53582400000000063</c:v>
                </c:pt>
                <c:pt idx="62">
                  <c:v>0.55353600000000058</c:v>
                </c:pt>
                <c:pt idx="63">
                  <c:v>0.57153600000000049</c:v>
                </c:pt>
                <c:pt idx="64">
                  <c:v>0.58982400000000113</c:v>
                </c:pt>
                <c:pt idx="65">
                  <c:v>0.60840000000000072</c:v>
                </c:pt>
                <c:pt idx="66">
                  <c:v>0.62726400000000071</c:v>
                </c:pt>
                <c:pt idx="67">
                  <c:v>0.64641600000000077</c:v>
                </c:pt>
                <c:pt idx="68">
                  <c:v>0.66585600000000122</c:v>
                </c:pt>
                <c:pt idx="69">
                  <c:v>0.6855840000000013</c:v>
                </c:pt>
                <c:pt idx="70">
                  <c:v>0.70560000000000134</c:v>
                </c:pt>
                <c:pt idx="71">
                  <c:v>0.72590400000000133</c:v>
                </c:pt>
                <c:pt idx="72">
                  <c:v>0.74649600000000094</c:v>
                </c:pt>
                <c:pt idx="73">
                  <c:v>0.76737600000000095</c:v>
                </c:pt>
                <c:pt idx="74">
                  <c:v>0.78854400000000102</c:v>
                </c:pt>
                <c:pt idx="75">
                  <c:v>0.81000000000000105</c:v>
                </c:pt>
                <c:pt idx="76">
                  <c:v>0.8317440000000017</c:v>
                </c:pt>
                <c:pt idx="77">
                  <c:v>0.85377600000000153</c:v>
                </c:pt>
                <c:pt idx="78">
                  <c:v>0.87609600000000154</c:v>
                </c:pt>
                <c:pt idx="79">
                  <c:v>0.89870400000000183</c:v>
                </c:pt>
                <c:pt idx="80">
                  <c:v>0.92160000000000164</c:v>
                </c:pt>
                <c:pt idx="81">
                  <c:v>0.94478400000000162</c:v>
                </c:pt>
                <c:pt idx="82">
                  <c:v>0.96825600000000134</c:v>
                </c:pt>
                <c:pt idx="83">
                  <c:v>0.9920160000000009</c:v>
                </c:pt>
                <c:pt idx="84">
                  <c:v>1.024000000000002</c:v>
                </c:pt>
                <c:pt idx="85">
                  <c:v>1.0600000000000023</c:v>
                </c:pt>
                <c:pt idx="86">
                  <c:v>1.0960000000000021</c:v>
                </c:pt>
                <c:pt idx="87">
                  <c:v>1.1320000000000023</c:v>
                </c:pt>
                <c:pt idx="88">
                  <c:v>1.1680000000000021</c:v>
                </c:pt>
                <c:pt idx="89">
                  <c:v>1.2040000000000024</c:v>
                </c:pt>
                <c:pt idx="90">
                  <c:v>1.240000000000002</c:v>
                </c:pt>
                <c:pt idx="91">
                  <c:v>1.2760000000000025</c:v>
                </c:pt>
                <c:pt idx="92">
                  <c:v>1.3120000000000021</c:v>
                </c:pt>
                <c:pt idx="93">
                  <c:v>1.3480000000000025</c:v>
                </c:pt>
                <c:pt idx="94">
                  <c:v>1.3840000000000021</c:v>
                </c:pt>
                <c:pt idx="95">
                  <c:v>1.4200000000000026</c:v>
                </c:pt>
                <c:pt idx="96">
                  <c:v>1.4560000000000022</c:v>
                </c:pt>
                <c:pt idx="97">
                  <c:v>1.4920000000000027</c:v>
                </c:pt>
                <c:pt idx="98">
                  <c:v>1.5280000000000022</c:v>
                </c:pt>
                <c:pt idx="99">
                  <c:v>1.5640000000000027</c:v>
                </c:pt>
                <c:pt idx="100">
                  <c:v>1.6000000000000023</c:v>
                </c:pt>
                <c:pt idx="101">
                  <c:v>1.6360000000000037</c:v>
                </c:pt>
                <c:pt idx="102">
                  <c:v>1.6720000000000033</c:v>
                </c:pt>
                <c:pt idx="103">
                  <c:v>1.7080000000000037</c:v>
                </c:pt>
                <c:pt idx="104">
                  <c:v>1.7440000000000033</c:v>
                </c:pt>
                <c:pt idx="105">
                  <c:v>1.7800000000000042</c:v>
                </c:pt>
                <c:pt idx="106">
                  <c:v>1.8160000000000025</c:v>
                </c:pt>
                <c:pt idx="107">
                  <c:v>1.8520000000000039</c:v>
                </c:pt>
                <c:pt idx="108">
                  <c:v>1.8880000000000035</c:v>
                </c:pt>
                <c:pt idx="109">
                  <c:v>1.924000000000003</c:v>
                </c:pt>
                <c:pt idx="110">
                  <c:v>1.9600000000000026</c:v>
                </c:pt>
                <c:pt idx="111">
                  <c:v>1.9960000000000031</c:v>
                </c:pt>
                <c:pt idx="112">
                  <c:v>2.0320000000000027</c:v>
                </c:pt>
                <c:pt idx="113">
                  <c:v>2.0680000000000032</c:v>
                </c:pt>
                <c:pt idx="114">
                  <c:v>2.1040000000000032</c:v>
                </c:pt>
                <c:pt idx="115">
                  <c:v>2.1400000000000032</c:v>
                </c:pt>
              </c:numCache>
            </c:numRef>
          </c:yVal>
          <c:smooth val="1"/>
        </c:ser>
        <c:axId val="64723968"/>
        <c:axId val="79312000"/>
      </c:scatterChart>
      <c:valAx>
        <c:axId val="64723968"/>
        <c:scaling>
          <c:orientation val="minMax"/>
        </c:scaling>
        <c:axPos val="b"/>
        <c:numFmt formatCode="General" sourceLinked="1"/>
        <c:tickLblPos val="nextTo"/>
        <c:crossAx val="79312000"/>
        <c:crosses val="autoZero"/>
        <c:crossBetween val="midCat"/>
      </c:valAx>
      <c:valAx>
        <c:axId val="79312000"/>
        <c:scaling>
          <c:orientation val="minMax"/>
        </c:scaling>
        <c:axPos val="l"/>
        <c:numFmt formatCode="General" sourceLinked="1"/>
        <c:tickLblPos val="nextTo"/>
        <c:crossAx val="64723968"/>
        <c:crosses val="autoZero"/>
        <c:crossBetween val="midCat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d-ID"/>
  <c:chart>
    <c:autoTitleDeleted val="1"/>
    <c:plotArea>
      <c:layout/>
      <c:scatterChart>
        <c:scatterStyle val="smoothMarker"/>
        <c:ser>
          <c:idx val="0"/>
          <c:order val="0"/>
          <c:tx>
            <c:strRef>
              <c:f>Sheet1!$F$1</c:f>
              <c:strCache>
                <c:ptCount val="1"/>
                <c:pt idx="0">
                  <c:v>f(x)</c:v>
                </c:pt>
              </c:strCache>
            </c:strRef>
          </c:tx>
          <c:marker>
            <c:symbol val="none"/>
          </c:marker>
          <c:xVal>
            <c:numRef>
              <c:f>Sheet1!$E$2:$E$117</c:f>
              <c:numCache>
                <c:formatCode>General</c:formatCode>
                <c:ptCount val="116"/>
                <c:pt idx="0">
                  <c:v>0</c:v>
                </c:pt>
                <c:pt idx="1">
                  <c:v>1.2E-2</c:v>
                </c:pt>
                <c:pt idx="2">
                  <c:v>2.4E-2</c:v>
                </c:pt>
                <c:pt idx="3">
                  <c:v>3.6000000000000011E-2</c:v>
                </c:pt>
                <c:pt idx="4">
                  <c:v>4.8000000000000001E-2</c:v>
                </c:pt>
                <c:pt idx="5">
                  <c:v>6.0000000000000032E-2</c:v>
                </c:pt>
                <c:pt idx="6">
                  <c:v>7.1999999999999995E-2</c:v>
                </c:pt>
                <c:pt idx="7">
                  <c:v>8.4000000000000047E-2</c:v>
                </c:pt>
                <c:pt idx="8">
                  <c:v>9.6000000000000044E-2</c:v>
                </c:pt>
                <c:pt idx="9">
                  <c:v>0.10799999999999998</c:v>
                </c:pt>
                <c:pt idx="10">
                  <c:v>0.11999999999999998</c:v>
                </c:pt>
                <c:pt idx="11">
                  <c:v>0.13200000000000001</c:v>
                </c:pt>
                <c:pt idx="12">
                  <c:v>0.14400000000000004</c:v>
                </c:pt>
                <c:pt idx="13">
                  <c:v>0.15600000000000011</c:v>
                </c:pt>
                <c:pt idx="14">
                  <c:v>0.16800000000000001</c:v>
                </c:pt>
                <c:pt idx="15">
                  <c:v>0.18000000000000013</c:v>
                </c:pt>
                <c:pt idx="16">
                  <c:v>0.19200000000000003</c:v>
                </c:pt>
                <c:pt idx="17">
                  <c:v>0.20400000000000004</c:v>
                </c:pt>
                <c:pt idx="18">
                  <c:v>0.21600000000000016</c:v>
                </c:pt>
                <c:pt idx="19">
                  <c:v>0.22800000000000006</c:v>
                </c:pt>
                <c:pt idx="20">
                  <c:v>0.24000000000000019</c:v>
                </c:pt>
                <c:pt idx="21">
                  <c:v>0.25200000000000006</c:v>
                </c:pt>
                <c:pt idx="22">
                  <c:v>0.26400000000000007</c:v>
                </c:pt>
                <c:pt idx="23">
                  <c:v>0.27600000000000008</c:v>
                </c:pt>
                <c:pt idx="24">
                  <c:v>0.28800000000000031</c:v>
                </c:pt>
                <c:pt idx="25">
                  <c:v>0.30000000000000032</c:v>
                </c:pt>
                <c:pt idx="26">
                  <c:v>0.31200000000000033</c:v>
                </c:pt>
                <c:pt idx="27">
                  <c:v>0.3240000000000004</c:v>
                </c:pt>
                <c:pt idx="28">
                  <c:v>0.33600000000000046</c:v>
                </c:pt>
                <c:pt idx="29">
                  <c:v>0.34800000000000031</c:v>
                </c:pt>
                <c:pt idx="30">
                  <c:v>0.36000000000000032</c:v>
                </c:pt>
                <c:pt idx="31">
                  <c:v>0.37200000000000039</c:v>
                </c:pt>
                <c:pt idx="32">
                  <c:v>0.38400000000000045</c:v>
                </c:pt>
                <c:pt idx="33">
                  <c:v>0.39600000000000046</c:v>
                </c:pt>
                <c:pt idx="34">
                  <c:v>0.40800000000000031</c:v>
                </c:pt>
                <c:pt idx="35">
                  <c:v>0.42000000000000032</c:v>
                </c:pt>
                <c:pt idx="36">
                  <c:v>0.43200000000000038</c:v>
                </c:pt>
                <c:pt idx="37">
                  <c:v>0.44400000000000028</c:v>
                </c:pt>
                <c:pt idx="38">
                  <c:v>0.45600000000000035</c:v>
                </c:pt>
                <c:pt idx="39">
                  <c:v>0.4680000000000003</c:v>
                </c:pt>
                <c:pt idx="40">
                  <c:v>0.48000000000000032</c:v>
                </c:pt>
                <c:pt idx="41">
                  <c:v>0.49200000000000038</c:v>
                </c:pt>
                <c:pt idx="42">
                  <c:v>0.50400000000000023</c:v>
                </c:pt>
                <c:pt idx="43">
                  <c:v>0.51600000000000024</c:v>
                </c:pt>
                <c:pt idx="44">
                  <c:v>0.52800000000000025</c:v>
                </c:pt>
                <c:pt idx="45">
                  <c:v>0.5400000000000007</c:v>
                </c:pt>
                <c:pt idx="46">
                  <c:v>0.5520000000000006</c:v>
                </c:pt>
                <c:pt idx="47">
                  <c:v>0.56400000000000061</c:v>
                </c:pt>
                <c:pt idx="48">
                  <c:v>0.57600000000000062</c:v>
                </c:pt>
                <c:pt idx="49">
                  <c:v>0.5880000000000003</c:v>
                </c:pt>
                <c:pt idx="50">
                  <c:v>0.60000000000000064</c:v>
                </c:pt>
                <c:pt idx="51">
                  <c:v>0.61200000000000065</c:v>
                </c:pt>
                <c:pt idx="52">
                  <c:v>0.62400000000000078</c:v>
                </c:pt>
                <c:pt idx="53">
                  <c:v>0.6360000000000009</c:v>
                </c:pt>
                <c:pt idx="54">
                  <c:v>0.64800000000000091</c:v>
                </c:pt>
                <c:pt idx="55">
                  <c:v>0.66000000000000103</c:v>
                </c:pt>
                <c:pt idx="56">
                  <c:v>0.67200000000000093</c:v>
                </c:pt>
                <c:pt idx="57">
                  <c:v>0.68400000000000061</c:v>
                </c:pt>
                <c:pt idx="58">
                  <c:v>0.69600000000000062</c:v>
                </c:pt>
                <c:pt idx="59">
                  <c:v>0.70800000000000063</c:v>
                </c:pt>
                <c:pt idx="60">
                  <c:v>0.72000000000000064</c:v>
                </c:pt>
                <c:pt idx="61">
                  <c:v>0.73200000000000065</c:v>
                </c:pt>
                <c:pt idx="62">
                  <c:v>0.74400000000000088</c:v>
                </c:pt>
                <c:pt idx="63">
                  <c:v>0.756000000000001</c:v>
                </c:pt>
                <c:pt idx="64">
                  <c:v>0.76800000000000102</c:v>
                </c:pt>
                <c:pt idx="65">
                  <c:v>0.78000000000000069</c:v>
                </c:pt>
                <c:pt idx="66">
                  <c:v>0.7920000000000007</c:v>
                </c:pt>
                <c:pt idx="67">
                  <c:v>0.8040000000000006</c:v>
                </c:pt>
                <c:pt idx="68">
                  <c:v>0.81600000000000061</c:v>
                </c:pt>
                <c:pt idx="69">
                  <c:v>0.82800000000000062</c:v>
                </c:pt>
                <c:pt idx="70">
                  <c:v>0.84000000000000064</c:v>
                </c:pt>
                <c:pt idx="71">
                  <c:v>0.85200000000000065</c:v>
                </c:pt>
                <c:pt idx="72">
                  <c:v>0.86400000000000099</c:v>
                </c:pt>
                <c:pt idx="73">
                  <c:v>0.87600000000000111</c:v>
                </c:pt>
                <c:pt idx="74">
                  <c:v>0.88800000000000068</c:v>
                </c:pt>
                <c:pt idx="75">
                  <c:v>0.90000000000000069</c:v>
                </c:pt>
                <c:pt idx="76">
                  <c:v>0.9120000000000007</c:v>
                </c:pt>
                <c:pt idx="77">
                  <c:v>0.9240000000000006</c:v>
                </c:pt>
                <c:pt idx="78">
                  <c:v>0.93600000000000061</c:v>
                </c:pt>
                <c:pt idx="79">
                  <c:v>0.94800000000000062</c:v>
                </c:pt>
                <c:pt idx="80">
                  <c:v>0.96000000000000063</c:v>
                </c:pt>
                <c:pt idx="81">
                  <c:v>0.97200000000000064</c:v>
                </c:pt>
                <c:pt idx="82">
                  <c:v>0.98400000000000054</c:v>
                </c:pt>
                <c:pt idx="83">
                  <c:v>0.99600000000000066</c:v>
                </c:pt>
                <c:pt idx="84">
                  <c:v>1.0080000000000007</c:v>
                </c:pt>
                <c:pt idx="85">
                  <c:v>1.0200000000000007</c:v>
                </c:pt>
                <c:pt idx="86">
                  <c:v>1.0320000000000007</c:v>
                </c:pt>
                <c:pt idx="87">
                  <c:v>1.0440000000000007</c:v>
                </c:pt>
                <c:pt idx="88">
                  <c:v>1.0560000000000007</c:v>
                </c:pt>
                <c:pt idx="89">
                  <c:v>1.0680000000000007</c:v>
                </c:pt>
                <c:pt idx="90">
                  <c:v>1.0800000000000007</c:v>
                </c:pt>
                <c:pt idx="91">
                  <c:v>1.0920000000000007</c:v>
                </c:pt>
                <c:pt idx="92">
                  <c:v>1.1040000000000016</c:v>
                </c:pt>
                <c:pt idx="93">
                  <c:v>1.1160000000000017</c:v>
                </c:pt>
                <c:pt idx="94">
                  <c:v>1.1280000000000017</c:v>
                </c:pt>
                <c:pt idx="95">
                  <c:v>1.1400000000000017</c:v>
                </c:pt>
                <c:pt idx="96">
                  <c:v>1.1520000000000017</c:v>
                </c:pt>
                <c:pt idx="97">
                  <c:v>1.1640000000000017</c:v>
                </c:pt>
                <c:pt idx="98">
                  <c:v>1.1760000000000017</c:v>
                </c:pt>
                <c:pt idx="99">
                  <c:v>1.1880000000000017</c:v>
                </c:pt>
                <c:pt idx="100">
                  <c:v>1.2000000000000008</c:v>
                </c:pt>
                <c:pt idx="101">
                  <c:v>1.2120000000000009</c:v>
                </c:pt>
                <c:pt idx="102">
                  <c:v>1.2240000000000009</c:v>
                </c:pt>
                <c:pt idx="103">
                  <c:v>1.2360000000000009</c:v>
                </c:pt>
                <c:pt idx="104">
                  <c:v>1.2480000000000009</c:v>
                </c:pt>
                <c:pt idx="105">
                  <c:v>1.2600000000000009</c:v>
                </c:pt>
                <c:pt idx="106">
                  <c:v>1.2720000000000009</c:v>
                </c:pt>
                <c:pt idx="107">
                  <c:v>1.2840000000000009</c:v>
                </c:pt>
                <c:pt idx="108">
                  <c:v>1.2960000000000009</c:v>
                </c:pt>
                <c:pt idx="109">
                  <c:v>1.3080000000000009</c:v>
                </c:pt>
                <c:pt idx="110">
                  <c:v>1.3200000000000018</c:v>
                </c:pt>
                <c:pt idx="111">
                  <c:v>1.3320000000000018</c:v>
                </c:pt>
                <c:pt idx="112">
                  <c:v>1.3440000000000019</c:v>
                </c:pt>
                <c:pt idx="113">
                  <c:v>1.3560000000000019</c:v>
                </c:pt>
                <c:pt idx="114">
                  <c:v>1.3680000000000019</c:v>
                </c:pt>
                <c:pt idx="115">
                  <c:v>1.3800000000000019</c:v>
                </c:pt>
              </c:numCache>
            </c:numRef>
          </c:xVal>
          <c:yVal>
            <c:numRef>
              <c:f>Sheet1!$F$2:$F$117</c:f>
              <c:numCache>
                <c:formatCode>General</c:formatCode>
                <c:ptCount val="116"/>
                <c:pt idx="0">
                  <c:v>0</c:v>
                </c:pt>
                <c:pt idx="1">
                  <c:v>1.4400000000000011E-4</c:v>
                </c:pt>
                <c:pt idx="2">
                  <c:v>5.7600000000000023E-4</c:v>
                </c:pt>
                <c:pt idx="3">
                  <c:v>1.2960000000000011E-3</c:v>
                </c:pt>
                <c:pt idx="4">
                  <c:v>2.3040000000000001E-3</c:v>
                </c:pt>
                <c:pt idx="5">
                  <c:v>3.6000000000000021E-3</c:v>
                </c:pt>
                <c:pt idx="6">
                  <c:v>5.1839999999999994E-3</c:v>
                </c:pt>
                <c:pt idx="7">
                  <c:v>7.0560000000000032E-3</c:v>
                </c:pt>
                <c:pt idx="8">
                  <c:v>9.216000000000002E-3</c:v>
                </c:pt>
                <c:pt idx="9">
                  <c:v>1.1663999999999997E-2</c:v>
                </c:pt>
                <c:pt idx="10">
                  <c:v>1.4399999999999986E-2</c:v>
                </c:pt>
                <c:pt idx="11">
                  <c:v>1.7423999999999995E-2</c:v>
                </c:pt>
                <c:pt idx="12">
                  <c:v>2.0736000000000001E-2</c:v>
                </c:pt>
                <c:pt idx="13">
                  <c:v>2.4336E-2</c:v>
                </c:pt>
                <c:pt idx="14">
                  <c:v>2.8224000000000003E-2</c:v>
                </c:pt>
                <c:pt idx="15">
                  <c:v>3.2400000000000012E-2</c:v>
                </c:pt>
                <c:pt idx="16">
                  <c:v>3.6864000000000015E-2</c:v>
                </c:pt>
                <c:pt idx="17">
                  <c:v>4.1616000000000014E-2</c:v>
                </c:pt>
                <c:pt idx="18">
                  <c:v>4.6656000000000017E-2</c:v>
                </c:pt>
                <c:pt idx="19">
                  <c:v>5.198400000000003E-2</c:v>
                </c:pt>
                <c:pt idx="20">
                  <c:v>5.7600000000000033E-2</c:v>
                </c:pt>
                <c:pt idx="21">
                  <c:v>6.3504000000000033E-2</c:v>
                </c:pt>
                <c:pt idx="22">
                  <c:v>6.9696000000000091E-2</c:v>
                </c:pt>
                <c:pt idx="23">
                  <c:v>7.6176000000000063E-2</c:v>
                </c:pt>
                <c:pt idx="24">
                  <c:v>8.2944000000000045E-2</c:v>
                </c:pt>
                <c:pt idx="25">
                  <c:v>9.0000000000000066E-2</c:v>
                </c:pt>
                <c:pt idx="26">
                  <c:v>9.7344000000000069E-2</c:v>
                </c:pt>
                <c:pt idx="27">
                  <c:v>0.10497600000000012</c:v>
                </c:pt>
                <c:pt idx="28">
                  <c:v>0.11289600000000009</c:v>
                </c:pt>
                <c:pt idx="29">
                  <c:v>0.12110400000000016</c:v>
                </c:pt>
                <c:pt idx="30">
                  <c:v>0.1296000000000001</c:v>
                </c:pt>
                <c:pt idx="31">
                  <c:v>0.1383840000000002</c:v>
                </c:pt>
                <c:pt idx="32">
                  <c:v>0.14745600000000028</c:v>
                </c:pt>
                <c:pt idx="33">
                  <c:v>0.15681600000000029</c:v>
                </c:pt>
                <c:pt idx="34">
                  <c:v>0.16646400000000031</c:v>
                </c:pt>
                <c:pt idx="35">
                  <c:v>0.17640000000000031</c:v>
                </c:pt>
                <c:pt idx="36">
                  <c:v>0.18662400000000021</c:v>
                </c:pt>
                <c:pt idx="37">
                  <c:v>0.1971360000000002</c:v>
                </c:pt>
                <c:pt idx="38">
                  <c:v>0.20793600000000032</c:v>
                </c:pt>
                <c:pt idx="39">
                  <c:v>0.21902400000000036</c:v>
                </c:pt>
                <c:pt idx="40">
                  <c:v>0.23040000000000024</c:v>
                </c:pt>
                <c:pt idx="41">
                  <c:v>0.24206400000000039</c:v>
                </c:pt>
                <c:pt idx="42">
                  <c:v>0.2540160000000003</c:v>
                </c:pt>
                <c:pt idx="43">
                  <c:v>0.26625600000000027</c:v>
                </c:pt>
                <c:pt idx="44">
                  <c:v>0.27878400000000031</c:v>
                </c:pt>
                <c:pt idx="45">
                  <c:v>0.2916000000000003</c:v>
                </c:pt>
                <c:pt idx="46">
                  <c:v>0.30470400000000031</c:v>
                </c:pt>
                <c:pt idx="47">
                  <c:v>0.31809600000000032</c:v>
                </c:pt>
                <c:pt idx="48">
                  <c:v>0.33177600000000057</c:v>
                </c:pt>
                <c:pt idx="49">
                  <c:v>0.34574400000000033</c:v>
                </c:pt>
                <c:pt idx="50">
                  <c:v>0.36000000000000038</c:v>
                </c:pt>
                <c:pt idx="51">
                  <c:v>0.37454400000000038</c:v>
                </c:pt>
                <c:pt idx="52">
                  <c:v>0.38937600000000083</c:v>
                </c:pt>
                <c:pt idx="53">
                  <c:v>0.40449600000000041</c:v>
                </c:pt>
                <c:pt idx="54">
                  <c:v>0.41990400000000067</c:v>
                </c:pt>
                <c:pt idx="55">
                  <c:v>0.43560000000000071</c:v>
                </c:pt>
                <c:pt idx="56">
                  <c:v>0.45158400000000071</c:v>
                </c:pt>
                <c:pt idx="57">
                  <c:v>0.46785600000000077</c:v>
                </c:pt>
                <c:pt idx="58">
                  <c:v>0.48441600000000085</c:v>
                </c:pt>
                <c:pt idx="59">
                  <c:v>0.50126400000000049</c:v>
                </c:pt>
                <c:pt idx="60">
                  <c:v>0.51840000000000053</c:v>
                </c:pt>
                <c:pt idx="61">
                  <c:v>0.53582400000000063</c:v>
                </c:pt>
                <c:pt idx="62">
                  <c:v>0.55353600000000058</c:v>
                </c:pt>
                <c:pt idx="63">
                  <c:v>0.57153600000000049</c:v>
                </c:pt>
                <c:pt idx="64">
                  <c:v>0.58982400000000068</c:v>
                </c:pt>
                <c:pt idx="65">
                  <c:v>0.60840000000000072</c:v>
                </c:pt>
                <c:pt idx="66">
                  <c:v>0.62726400000000071</c:v>
                </c:pt>
                <c:pt idx="67">
                  <c:v>0.64641600000000077</c:v>
                </c:pt>
                <c:pt idx="68">
                  <c:v>0.66585600000000122</c:v>
                </c:pt>
                <c:pt idx="69">
                  <c:v>0.68558400000000086</c:v>
                </c:pt>
                <c:pt idx="70">
                  <c:v>0.70560000000000134</c:v>
                </c:pt>
                <c:pt idx="71">
                  <c:v>0.72590400000000133</c:v>
                </c:pt>
                <c:pt idx="72">
                  <c:v>0.74649600000000094</c:v>
                </c:pt>
                <c:pt idx="73">
                  <c:v>0.76737600000000095</c:v>
                </c:pt>
                <c:pt idx="74">
                  <c:v>0.78854400000000102</c:v>
                </c:pt>
                <c:pt idx="75">
                  <c:v>0.81000000000000105</c:v>
                </c:pt>
                <c:pt idx="76">
                  <c:v>0.8317440000000017</c:v>
                </c:pt>
                <c:pt idx="77">
                  <c:v>0.85377600000000153</c:v>
                </c:pt>
                <c:pt idx="78">
                  <c:v>0.87609600000000154</c:v>
                </c:pt>
                <c:pt idx="79">
                  <c:v>0.89870400000000161</c:v>
                </c:pt>
                <c:pt idx="80">
                  <c:v>0.92160000000000164</c:v>
                </c:pt>
                <c:pt idx="81">
                  <c:v>0.94478400000000162</c:v>
                </c:pt>
                <c:pt idx="82">
                  <c:v>0.96825600000000134</c:v>
                </c:pt>
                <c:pt idx="83">
                  <c:v>0.9920160000000009</c:v>
                </c:pt>
                <c:pt idx="84">
                  <c:v>1.0160000000000013</c:v>
                </c:pt>
                <c:pt idx="85">
                  <c:v>1.040000000000002</c:v>
                </c:pt>
                <c:pt idx="86">
                  <c:v>1.0640000000000021</c:v>
                </c:pt>
                <c:pt idx="87">
                  <c:v>1.0880000000000021</c:v>
                </c:pt>
                <c:pt idx="88">
                  <c:v>1.1120000000000021</c:v>
                </c:pt>
                <c:pt idx="89">
                  <c:v>1.1360000000000021</c:v>
                </c:pt>
                <c:pt idx="90">
                  <c:v>1.1600000000000021</c:v>
                </c:pt>
                <c:pt idx="91">
                  <c:v>1.1840000000000024</c:v>
                </c:pt>
                <c:pt idx="92">
                  <c:v>1.2080000000000015</c:v>
                </c:pt>
                <c:pt idx="93">
                  <c:v>1.2320000000000015</c:v>
                </c:pt>
                <c:pt idx="94">
                  <c:v>1.256000000000002</c:v>
                </c:pt>
                <c:pt idx="95">
                  <c:v>1.280000000000002</c:v>
                </c:pt>
                <c:pt idx="96">
                  <c:v>1.304000000000002</c:v>
                </c:pt>
                <c:pt idx="97">
                  <c:v>1.3280000000000021</c:v>
                </c:pt>
                <c:pt idx="98">
                  <c:v>1.3520000000000021</c:v>
                </c:pt>
                <c:pt idx="99">
                  <c:v>1.3760000000000021</c:v>
                </c:pt>
                <c:pt idx="100">
                  <c:v>1.4000000000000017</c:v>
                </c:pt>
                <c:pt idx="101">
                  <c:v>1.4240000000000017</c:v>
                </c:pt>
                <c:pt idx="102">
                  <c:v>1.4480000000000017</c:v>
                </c:pt>
                <c:pt idx="103">
                  <c:v>1.472000000000002</c:v>
                </c:pt>
                <c:pt idx="104">
                  <c:v>1.496000000000002</c:v>
                </c:pt>
                <c:pt idx="105">
                  <c:v>1.520000000000002</c:v>
                </c:pt>
                <c:pt idx="106">
                  <c:v>1.544000000000002</c:v>
                </c:pt>
                <c:pt idx="107">
                  <c:v>1.5680000000000021</c:v>
                </c:pt>
                <c:pt idx="108">
                  <c:v>1.5920000000000021</c:v>
                </c:pt>
                <c:pt idx="109">
                  <c:v>1.6160000000000021</c:v>
                </c:pt>
                <c:pt idx="110">
                  <c:v>1.6400000000000021</c:v>
                </c:pt>
                <c:pt idx="111">
                  <c:v>1.6640000000000021</c:v>
                </c:pt>
                <c:pt idx="112">
                  <c:v>1.6880000000000028</c:v>
                </c:pt>
                <c:pt idx="113">
                  <c:v>1.712000000000002</c:v>
                </c:pt>
                <c:pt idx="114">
                  <c:v>1.736000000000002</c:v>
                </c:pt>
                <c:pt idx="115">
                  <c:v>1.760000000000002</c:v>
                </c:pt>
              </c:numCache>
            </c:numRef>
          </c:yVal>
          <c:smooth val="1"/>
        </c:ser>
        <c:axId val="80518144"/>
        <c:axId val="82899712"/>
      </c:scatterChart>
      <c:valAx>
        <c:axId val="80518144"/>
        <c:scaling>
          <c:orientation val="minMax"/>
        </c:scaling>
        <c:axPos val="b"/>
        <c:numFmt formatCode="General" sourceLinked="1"/>
        <c:tickLblPos val="nextTo"/>
        <c:crossAx val="82899712"/>
        <c:crosses val="autoZero"/>
        <c:crossBetween val="midCat"/>
      </c:valAx>
      <c:valAx>
        <c:axId val="82899712"/>
        <c:scaling>
          <c:orientation val="minMax"/>
        </c:scaling>
        <c:axPos val="l"/>
        <c:numFmt formatCode="General" sourceLinked="1"/>
        <c:tickLblPos val="nextTo"/>
        <c:crossAx val="80518144"/>
        <c:crosses val="autoZero"/>
        <c:crossBetween val="midCat"/>
      </c:valAx>
    </c:plotArea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oleObject" Target="../embeddings/oleObject33.bin"/><Relationship Id="rId18" Type="http://schemas.openxmlformats.org/officeDocument/2006/relationships/oleObject" Target="../embeddings/oleObject38.bin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oleObject" Target="../embeddings/oleObject32.bin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96.png"/><Relationship Id="rId11" Type="http://schemas.openxmlformats.org/officeDocument/2006/relationships/oleObject" Target="../embeddings/oleObject31.bin"/><Relationship Id="rId5" Type="http://schemas.openxmlformats.org/officeDocument/2006/relationships/image" Target="../media/image95.png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99.png"/><Relationship Id="rId4" Type="http://schemas.openxmlformats.org/officeDocument/2006/relationships/image" Target="../media/image94.png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2.bin"/><Relationship Id="rId3" Type="http://schemas.openxmlformats.org/officeDocument/2006/relationships/oleObject" Target="../embeddings/oleObject1.bin"/><Relationship Id="rId21" Type="http://schemas.openxmlformats.org/officeDocument/2006/relationships/chart" Target="../charts/chart1.xml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24" Type="http://schemas.openxmlformats.org/officeDocument/2006/relationships/oleObject" Target="../embeddings/oleObject20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9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Relationship Id="rId2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95361" y="3990647"/>
            <a:ext cx="244716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Thomas Calculus 11</a:t>
            </a:r>
            <a:r>
              <a:rPr lang="en-US" baseline="30000" dirty="0" smtClean="0"/>
              <a:t>th</a:t>
            </a:r>
            <a:endParaRPr lang="en-US" dirty="0"/>
          </a:p>
        </p:txBody>
      </p:sp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1818663"/>
            <a:ext cx="2452042" cy="2190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89210" y="4454271"/>
            <a:ext cx="1071570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0</a:t>
            </a:r>
            <a:r>
              <a:rPr lang="id-ID" sz="5400" dirty="0" smtClean="0">
                <a:solidFill>
                  <a:schemeClr val="bg1"/>
                </a:solidFill>
              </a:rPr>
              <a:t>4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0232" y="4429132"/>
            <a:ext cx="6458162" cy="95410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d-ID" sz="3600" dirty="0" smtClean="0"/>
              <a:t>Differentiation</a:t>
            </a:r>
            <a:endParaRPr lang="en-US" sz="3600" dirty="0" smtClean="0"/>
          </a:p>
          <a:p>
            <a:pPr algn="r"/>
            <a:r>
              <a:rPr lang="id-ID" sz="2000" b="1" dirty="0" smtClean="0"/>
              <a:t>Samuel </a:t>
            </a:r>
            <a:r>
              <a:rPr lang="id-ID" sz="2000" b="1" dirty="0" smtClean="0"/>
              <a:t>Lukas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500042"/>
            <a:ext cx="7887124" cy="130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857364"/>
            <a:ext cx="3609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27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Differentiation of Basic Functions</a:t>
            </a:r>
            <a:endParaRPr lang="id-ID" sz="3600" dirty="0"/>
          </a:p>
        </p:txBody>
      </p:sp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439797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Differentiation Rules</a:t>
            </a:r>
            <a:endParaRPr lang="id-ID" sz="3600" b="1" dirty="0"/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571612"/>
            <a:ext cx="2714644" cy="67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285992"/>
            <a:ext cx="294373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2071678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3286124"/>
            <a:ext cx="276172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3801741"/>
            <a:ext cx="4500594" cy="68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5785" y="4444683"/>
            <a:ext cx="2852325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4348" y="4944749"/>
            <a:ext cx="207170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25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500694" y="3071810"/>
            <a:ext cx="30575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26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143504" y="3714752"/>
            <a:ext cx="34575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27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143504" y="4286256"/>
            <a:ext cx="32956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28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118366" y="4786322"/>
            <a:ext cx="12382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29" name="Picture 1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643306" y="5143512"/>
            <a:ext cx="48006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30" name="Picture 1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714744" y="2357430"/>
            <a:ext cx="1500198" cy="140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Example 3</a:t>
            </a:r>
            <a:endParaRPr lang="id-ID" sz="3600" b="1" dirty="0"/>
          </a:p>
        </p:txBody>
      </p:sp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17526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214554"/>
            <a:ext cx="50768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2857496"/>
            <a:ext cx="18478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85364" y="2857496"/>
            <a:ext cx="9429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3357562"/>
            <a:ext cx="11811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57224" y="4000504"/>
            <a:ext cx="30861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40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42976" y="4714884"/>
            <a:ext cx="22479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40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57554" y="4738034"/>
            <a:ext cx="12192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402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000760" y="3500438"/>
            <a:ext cx="24574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403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000760" y="1785926"/>
            <a:ext cx="2590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Exercise 2</a:t>
            </a:r>
            <a:endParaRPr lang="id-ID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500034" y="1500174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/>
              <a:t>F</a:t>
            </a:r>
            <a:r>
              <a:rPr lang="en-US" sz="2400" dirty="0" err="1" smtClean="0"/>
              <a:t>ind</a:t>
            </a:r>
            <a:r>
              <a:rPr lang="en-US" sz="2400" dirty="0" smtClean="0"/>
              <a:t> the first and second derivatives.</a:t>
            </a:r>
            <a:endParaRPr lang="id-ID" sz="2400" dirty="0"/>
          </a:p>
        </p:txBody>
      </p:sp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00240"/>
            <a:ext cx="7858180" cy="122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171" y="3296064"/>
            <a:ext cx="8013567" cy="170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5" y="5143512"/>
            <a:ext cx="5643603" cy="659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822154"/>
            <a:ext cx="8042415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536666"/>
            <a:ext cx="8215370" cy="112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751112"/>
            <a:ext cx="4572032" cy="84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4679806"/>
            <a:ext cx="7500990" cy="97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The Chain Rule</a:t>
            </a:r>
            <a:endParaRPr lang="id-ID" sz="3600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8143932" cy="272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500570"/>
            <a:ext cx="77628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5072074"/>
            <a:ext cx="7762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5643578"/>
            <a:ext cx="62293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Example 4</a:t>
            </a:r>
            <a:endParaRPr lang="id-ID" sz="3600" b="1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571612"/>
            <a:ext cx="4038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928802"/>
            <a:ext cx="25717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08738" y="1977090"/>
            <a:ext cx="31242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86537" y="2428868"/>
            <a:ext cx="37909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14239" y="2571744"/>
            <a:ext cx="298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4896" y="3000372"/>
            <a:ext cx="32575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2428860" y="3442563"/>
          <a:ext cx="2009194" cy="357190"/>
        </p:xfrm>
        <a:graphic>
          <a:graphicData uri="http://schemas.openxmlformats.org/presentationml/2006/ole">
            <p:oleObj spid="_x0000_s56328" name="Equation" r:id="rId9" imgW="1282700" imgH="228600" progId="Equation.3">
              <p:embed/>
            </p:oleObj>
          </a:graphicData>
        </a:graphic>
      </p:graphicFrame>
      <p:pic>
        <p:nvPicPr>
          <p:cNvPr id="56330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0034" y="3500438"/>
            <a:ext cx="18954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500034" y="3857628"/>
          <a:ext cx="700092" cy="357190"/>
        </p:xfrm>
        <a:graphic>
          <a:graphicData uri="http://schemas.openxmlformats.org/presentationml/2006/ole">
            <p:oleObj spid="_x0000_s56331" name="Equation" r:id="rId11" imgW="469696" imgH="241195" progId="Equation.3">
              <p:embed/>
            </p:oleObj>
          </a:graphicData>
        </a:graphic>
      </p:graphicFrame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6333" name="Object 13"/>
          <p:cNvGraphicFramePr>
            <a:graphicFrameLocks noChangeAspect="1"/>
          </p:cNvGraphicFramePr>
          <p:nvPr/>
        </p:nvGraphicFramePr>
        <p:xfrm>
          <a:off x="1428728" y="3857628"/>
          <a:ext cx="1056040" cy="379514"/>
        </p:xfrm>
        <a:graphic>
          <a:graphicData uri="http://schemas.openxmlformats.org/presentationml/2006/ole">
            <p:oleObj spid="_x0000_s56333" name="Equation" r:id="rId12" imgW="609336" imgH="215806" progId="Equation.3">
              <p:embed/>
            </p:oleObj>
          </a:graphicData>
        </a:graphic>
      </p:graphicFrame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6335" name="Object 15"/>
          <p:cNvGraphicFramePr>
            <a:graphicFrameLocks noChangeAspect="1"/>
          </p:cNvGraphicFramePr>
          <p:nvPr/>
        </p:nvGraphicFramePr>
        <p:xfrm>
          <a:off x="2714612" y="3853587"/>
          <a:ext cx="1143008" cy="386369"/>
        </p:xfrm>
        <a:graphic>
          <a:graphicData uri="http://schemas.openxmlformats.org/presentationml/2006/ole">
            <p:oleObj spid="_x0000_s56335" name="Equation" r:id="rId13" imgW="672808" imgH="228501" progId="Equation.3">
              <p:embed/>
            </p:oleObj>
          </a:graphicData>
        </a:graphic>
      </p:graphicFrame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6337" name="Object 17"/>
          <p:cNvGraphicFramePr>
            <a:graphicFrameLocks noChangeAspect="1"/>
          </p:cNvGraphicFramePr>
          <p:nvPr/>
        </p:nvGraphicFramePr>
        <p:xfrm>
          <a:off x="4000496" y="3857628"/>
          <a:ext cx="1214446" cy="374829"/>
        </p:xfrm>
        <a:graphic>
          <a:graphicData uri="http://schemas.openxmlformats.org/presentationml/2006/ole">
            <p:oleObj spid="_x0000_s56337" name="Equation" r:id="rId14" imgW="774364" imgH="241195" progId="Equation.3">
              <p:embed/>
            </p:oleObj>
          </a:graphicData>
        </a:graphic>
      </p:graphicFrame>
      <p:sp>
        <p:nvSpPr>
          <p:cNvPr id="5634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6339" name="Object 19"/>
          <p:cNvGraphicFramePr>
            <a:graphicFrameLocks noChangeAspect="1"/>
          </p:cNvGraphicFramePr>
          <p:nvPr/>
        </p:nvGraphicFramePr>
        <p:xfrm>
          <a:off x="500033" y="4286256"/>
          <a:ext cx="2407613" cy="642942"/>
        </p:xfrm>
        <a:graphic>
          <a:graphicData uri="http://schemas.openxmlformats.org/presentationml/2006/ole">
            <p:oleObj spid="_x0000_s56339" name="Equation" r:id="rId15" imgW="1675673" imgH="444307" progId="Equation.3">
              <p:embed/>
            </p:oleObj>
          </a:graphicData>
        </a:graphic>
      </p:graphicFrame>
      <p:sp>
        <p:nvSpPr>
          <p:cNvPr id="563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6341" name="Object 21"/>
          <p:cNvGraphicFramePr>
            <a:graphicFrameLocks noChangeAspect="1"/>
          </p:cNvGraphicFramePr>
          <p:nvPr/>
        </p:nvGraphicFramePr>
        <p:xfrm>
          <a:off x="2928926" y="4284268"/>
          <a:ext cx="2157428" cy="642942"/>
        </p:xfrm>
        <a:graphic>
          <a:graphicData uri="http://schemas.openxmlformats.org/presentationml/2006/ole">
            <p:oleObj spid="_x0000_s56341" name="Equation" r:id="rId16" imgW="1435100" imgH="431800" progId="Equation.3">
              <p:embed/>
            </p:oleObj>
          </a:graphicData>
        </a:graphic>
      </p:graphicFrame>
      <p:sp>
        <p:nvSpPr>
          <p:cNvPr id="563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6343" name="Object 23"/>
          <p:cNvGraphicFramePr>
            <a:graphicFrameLocks noChangeAspect="1"/>
          </p:cNvGraphicFramePr>
          <p:nvPr/>
        </p:nvGraphicFramePr>
        <p:xfrm>
          <a:off x="785786" y="4929198"/>
          <a:ext cx="4953576" cy="642942"/>
        </p:xfrm>
        <a:graphic>
          <a:graphicData uri="http://schemas.openxmlformats.org/presentationml/2006/ole">
            <p:oleObj spid="_x0000_s56343" name="Equation" r:id="rId17" imgW="3225800" imgH="419100" progId="Equation.3">
              <p:embed/>
            </p:oleObj>
          </a:graphicData>
        </a:graphic>
      </p:graphicFrame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6345" name="Object 25"/>
          <p:cNvGraphicFramePr>
            <a:graphicFrameLocks noChangeAspect="1"/>
          </p:cNvGraphicFramePr>
          <p:nvPr/>
        </p:nvGraphicFramePr>
        <p:xfrm>
          <a:off x="785786" y="5572140"/>
          <a:ext cx="4071966" cy="736086"/>
        </p:xfrm>
        <a:graphic>
          <a:graphicData uri="http://schemas.openxmlformats.org/presentationml/2006/ole">
            <p:oleObj spid="_x0000_s56345" name="Equation" r:id="rId18" imgW="2476500" imgH="4445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Parametric Curve</a:t>
            </a:r>
            <a:endParaRPr lang="id-ID" sz="3600" dirty="0"/>
          </a:p>
        </p:txBody>
      </p:sp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143932" cy="1299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928934"/>
            <a:ext cx="32956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2857496"/>
            <a:ext cx="4929222" cy="79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14744" y="4143380"/>
            <a:ext cx="413932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2198" y="5143512"/>
            <a:ext cx="1785950" cy="94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Example 5</a:t>
            </a:r>
            <a:endParaRPr lang="id-ID" sz="3600" b="1" dirty="0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4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6657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753926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72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071678"/>
            <a:ext cx="29718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7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2214554"/>
            <a:ext cx="22288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74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3" y="2857496"/>
            <a:ext cx="7500991" cy="52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75" name="Picture 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6" y="3429000"/>
            <a:ext cx="59055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76" name="Picture 1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22565" y="4000504"/>
            <a:ext cx="34956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77" name="Picture 1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57290" y="4714884"/>
            <a:ext cx="54768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Exercise 3</a:t>
            </a:r>
            <a:endParaRPr lang="id-ID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500034" y="1500174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/>
              <a:t>F</a:t>
            </a:r>
            <a:r>
              <a:rPr lang="en-US" sz="2400" dirty="0" err="1" smtClean="0"/>
              <a:t>ind</a:t>
            </a:r>
            <a:r>
              <a:rPr lang="en-US" sz="2400" dirty="0" smtClean="0"/>
              <a:t> the first and second derivatives.</a:t>
            </a:r>
            <a:endParaRPr lang="id-ID" sz="2400" dirty="0"/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7896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571744"/>
            <a:ext cx="8029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9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000372"/>
            <a:ext cx="45815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9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9897" y="4083517"/>
            <a:ext cx="8072494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9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3184" y="4500570"/>
            <a:ext cx="4143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94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4759" y="4857760"/>
            <a:ext cx="3819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95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0034" y="5214950"/>
            <a:ext cx="74485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96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0034" y="5857892"/>
            <a:ext cx="36861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97" name="Picture 1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786314" y="5857892"/>
            <a:ext cx="35718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Agenda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pPr marL="450850" indent="-450850">
              <a:buFont typeface="+mj-lt"/>
              <a:buAutoNum type="arabicPeriod"/>
            </a:pPr>
            <a:r>
              <a:rPr lang="id-ID" sz="3600" dirty="0" smtClean="0"/>
              <a:t>Basic Principle differentiation</a:t>
            </a:r>
          </a:p>
          <a:p>
            <a:pPr marL="450850" indent="-450850">
              <a:buFont typeface="+mj-lt"/>
              <a:buAutoNum type="arabicPeriod"/>
            </a:pPr>
            <a:r>
              <a:rPr lang="id-ID" sz="3600" dirty="0" smtClean="0"/>
              <a:t>Rules of Differentiation</a:t>
            </a:r>
          </a:p>
          <a:p>
            <a:pPr marL="450850" indent="-450850">
              <a:buFont typeface="+mj-lt"/>
              <a:buAutoNum type="arabicPeriod"/>
            </a:pPr>
            <a:r>
              <a:rPr lang="id-ID" sz="3600" dirty="0" smtClean="0"/>
              <a:t>Chain rule and parametric differentiation</a:t>
            </a:r>
          </a:p>
          <a:p>
            <a:pPr marL="450850" indent="-450850">
              <a:buFont typeface="+mj-lt"/>
              <a:buAutoNum type="arabicPeriod"/>
            </a:pPr>
            <a:r>
              <a:rPr lang="id-ID" sz="3600" dirty="0" smtClean="0"/>
              <a:t>Implisit differentiation and </a:t>
            </a:r>
          </a:p>
          <a:p>
            <a:pPr marL="450850" indent="-450850">
              <a:buFont typeface="+mj-lt"/>
              <a:buAutoNum type="arabicPeriod"/>
            </a:pPr>
            <a:r>
              <a:rPr lang="id-ID" sz="3600" dirty="0" smtClean="0"/>
              <a:t>Higher order differentiation</a:t>
            </a:r>
            <a:endParaRPr lang="id-ID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Implicit Differentiation</a:t>
            </a:r>
            <a:endParaRPr lang="id-ID" sz="3600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4409673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000240"/>
            <a:ext cx="3152858" cy="313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6096" y="1948329"/>
            <a:ext cx="29527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27534" y="2450383"/>
            <a:ext cx="27146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27534" y="3023875"/>
            <a:ext cx="31146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98972" y="3666817"/>
            <a:ext cx="38195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6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698972" y="4284621"/>
            <a:ext cx="31623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7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698972" y="4834963"/>
            <a:ext cx="18764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9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42910" y="5429264"/>
            <a:ext cx="7786742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Example 6</a:t>
            </a:r>
            <a:endParaRPr lang="id-ID" sz="3600" b="1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1550450"/>
            <a:ext cx="8215371" cy="526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071678"/>
            <a:ext cx="2714644" cy="2310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1928802"/>
            <a:ext cx="42291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4357694"/>
            <a:ext cx="44291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10" y="5000636"/>
            <a:ext cx="67246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3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2910" y="557214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Derivatives of Higher Order</a:t>
            </a:r>
            <a:endParaRPr lang="id-ID" sz="3600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1643050"/>
            <a:ext cx="4219307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214554"/>
            <a:ext cx="376114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7" y="4214818"/>
            <a:ext cx="4357719" cy="67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1537" y="5000636"/>
            <a:ext cx="4857785" cy="614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Exercise 4</a:t>
            </a:r>
            <a:endParaRPr lang="id-ID" sz="3600" b="1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13737"/>
            <a:ext cx="4898606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57916"/>
            <a:ext cx="8143932" cy="898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871059"/>
            <a:ext cx="5548351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3728315"/>
            <a:ext cx="8001056" cy="3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34" y="4126194"/>
            <a:ext cx="8072494" cy="325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8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596" y="4483384"/>
            <a:ext cx="7000924" cy="34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9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6884" y="4937150"/>
            <a:ext cx="7000924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91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1746" y="5331053"/>
            <a:ext cx="5143536" cy="724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Basic Principle</a:t>
            </a:r>
            <a:endParaRPr lang="id-ID" sz="3600" b="1" dirty="0"/>
          </a:p>
        </p:txBody>
      </p:sp>
      <p:pic>
        <p:nvPicPr>
          <p:cNvPr id="3585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1571612"/>
            <a:ext cx="8143933" cy="190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52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3214686"/>
            <a:ext cx="33718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5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3702" y="2357430"/>
            <a:ext cx="1774509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54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4143380"/>
            <a:ext cx="1743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55" name="Picture 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4714884"/>
            <a:ext cx="15335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56" name="Picture 1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472" y="5357826"/>
            <a:ext cx="34480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548322" y="3680027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Prove :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7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030" y="4500570"/>
            <a:ext cx="221515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One-Sided Derivatives</a:t>
            </a:r>
            <a:endParaRPr lang="id-ID" sz="3600" b="1" dirty="0"/>
          </a:p>
        </p:txBody>
      </p:sp>
      <p:pic>
        <p:nvPicPr>
          <p:cNvPr id="3687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857628"/>
            <a:ext cx="2928958" cy="266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4143380"/>
            <a:ext cx="5129205" cy="433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8993" y="4714884"/>
            <a:ext cx="2714644" cy="676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6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28992" y="5500702"/>
            <a:ext cx="3071834" cy="59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36880" name="Picture 1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595" y="1500174"/>
            <a:ext cx="8143933" cy="215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Example 1</a:t>
            </a:r>
            <a:endParaRPr lang="id-ID" sz="3600" b="1" dirty="0"/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7917" name="Object 29"/>
          <p:cNvGraphicFramePr>
            <a:graphicFrameLocks noChangeAspect="1"/>
          </p:cNvGraphicFramePr>
          <p:nvPr/>
        </p:nvGraphicFramePr>
        <p:xfrm>
          <a:off x="500034" y="1571612"/>
          <a:ext cx="2031080" cy="714380"/>
        </p:xfrm>
        <a:graphic>
          <a:graphicData uri="http://schemas.openxmlformats.org/presentationml/2006/ole">
            <p:oleObj spid="_x0000_s37917" name="Equation" r:id="rId3" imgW="1384300" imgH="482600" progId="Equation.3">
              <p:embed/>
            </p:oleObj>
          </a:graphicData>
        </a:graphic>
      </p:graphicFrame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7923" name="Object 35"/>
          <p:cNvGraphicFramePr>
            <a:graphicFrameLocks noChangeAspect="1"/>
          </p:cNvGraphicFramePr>
          <p:nvPr/>
        </p:nvGraphicFramePr>
        <p:xfrm>
          <a:off x="1000100" y="2571744"/>
          <a:ext cx="857256" cy="345910"/>
        </p:xfrm>
        <a:graphic>
          <a:graphicData uri="http://schemas.openxmlformats.org/presentationml/2006/ole">
            <p:oleObj spid="_x0000_s37923" name="Equation" r:id="rId4" imgW="545626" imgH="215713" progId="Equation.3">
              <p:embed/>
            </p:oleObj>
          </a:graphicData>
        </a:graphic>
      </p:graphicFrame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7925" name="Object 37"/>
          <p:cNvGraphicFramePr>
            <a:graphicFrameLocks noChangeAspect="1"/>
          </p:cNvGraphicFramePr>
          <p:nvPr/>
        </p:nvGraphicFramePr>
        <p:xfrm>
          <a:off x="1857355" y="2417293"/>
          <a:ext cx="1843449" cy="657230"/>
        </p:xfrm>
        <a:graphic>
          <a:graphicData uri="http://schemas.openxmlformats.org/presentationml/2006/ole">
            <p:oleObj spid="_x0000_s37925" name="Equation" r:id="rId5" imgW="1091880" imgH="393480" progId="Equation.3">
              <p:embed/>
            </p:oleObj>
          </a:graphicData>
        </a:graphic>
      </p:graphicFrame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7927" name="Object 39"/>
          <p:cNvGraphicFramePr>
            <a:graphicFrameLocks noChangeAspect="1"/>
          </p:cNvGraphicFramePr>
          <p:nvPr/>
        </p:nvGraphicFramePr>
        <p:xfrm>
          <a:off x="3765020" y="2405719"/>
          <a:ext cx="1285884" cy="681673"/>
        </p:xfrm>
        <a:graphic>
          <a:graphicData uri="http://schemas.openxmlformats.org/presentationml/2006/ole">
            <p:oleObj spid="_x0000_s37927" name="Equation" r:id="rId6" imgW="787400" imgH="419100" progId="Equation.3">
              <p:embed/>
            </p:oleObj>
          </a:graphicData>
        </a:graphic>
      </p:graphicFrame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793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7936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7935" name="Object 47"/>
          <p:cNvGraphicFramePr>
            <a:graphicFrameLocks noChangeAspect="1"/>
          </p:cNvGraphicFramePr>
          <p:nvPr/>
        </p:nvGraphicFramePr>
        <p:xfrm>
          <a:off x="5072066" y="2571744"/>
          <a:ext cx="1500198" cy="467804"/>
        </p:xfrm>
        <a:graphic>
          <a:graphicData uri="http://schemas.openxmlformats.org/presentationml/2006/ole">
            <p:oleObj spid="_x0000_s37935" name="Equation" r:id="rId7" imgW="889000" imgH="279400" progId="Equation.3">
              <p:embed/>
            </p:oleObj>
          </a:graphicData>
        </a:graphic>
      </p:graphicFrame>
      <p:sp>
        <p:nvSpPr>
          <p:cNvPr id="37938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7937" name="Object 49"/>
          <p:cNvGraphicFramePr>
            <a:graphicFrameLocks noChangeAspect="1"/>
          </p:cNvGraphicFramePr>
          <p:nvPr/>
        </p:nvGraphicFramePr>
        <p:xfrm>
          <a:off x="1000100" y="3286124"/>
          <a:ext cx="785818" cy="317084"/>
        </p:xfrm>
        <a:graphic>
          <a:graphicData uri="http://schemas.openxmlformats.org/presentationml/2006/ole">
            <p:oleObj spid="_x0000_s37937" name="Equation" r:id="rId8" imgW="545626" imgH="215713" progId="Equation.3">
              <p:embed/>
            </p:oleObj>
          </a:graphicData>
        </a:graphic>
      </p:graphicFrame>
      <p:sp>
        <p:nvSpPr>
          <p:cNvPr id="37940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7939" name="Object 51"/>
          <p:cNvGraphicFramePr>
            <a:graphicFrameLocks noChangeAspect="1"/>
          </p:cNvGraphicFramePr>
          <p:nvPr/>
        </p:nvGraphicFramePr>
        <p:xfrm>
          <a:off x="1785917" y="3156810"/>
          <a:ext cx="1826735" cy="629379"/>
        </p:xfrm>
        <a:graphic>
          <a:graphicData uri="http://schemas.openxmlformats.org/presentationml/2006/ole">
            <p:oleObj spid="_x0000_s37939" name="Equation" r:id="rId9" imgW="1129810" imgH="393529" progId="Equation.3">
              <p:embed/>
            </p:oleObj>
          </a:graphicData>
        </a:graphic>
      </p:graphicFrame>
      <p:sp>
        <p:nvSpPr>
          <p:cNvPr id="37942" name="Rectangle 5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7941" name="Object 53"/>
          <p:cNvGraphicFramePr>
            <a:graphicFrameLocks noChangeAspect="1"/>
          </p:cNvGraphicFramePr>
          <p:nvPr/>
        </p:nvGraphicFramePr>
        <p:xfrm>
          <a:off x="3656868" y="3156811"/>
          <a:ext cx="1819055" cy="642942"/>
        </p:xfrm>
        <a:graphic>
          <a:graphicData uri="http://schemas.openxmlformats.org/presentationml/2006/ole">
            <p:oleObj spid="_x0000_s37941" name="Equation" r:id="rId10" imgW="1104900" imgH="393700" progId="Equation.3">
              <p:embed/>
            </p:oleObj>
          </a:graphicData>
        </a:graphic>
      </p:graphicFrame>
      <p:sp>
        <p:nvSpPr>
          <p:cNvPr id="37944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7943" name="Object 55"/>
          <p:cNvGraphicFramePr>
            <a:graphicFrameLocks noChangeAspect="1"/>
          </p:cNvGraphicFramePr>
          <p:nvPr/>
        </p:nvGraphicFramePr>
        <p:xfrm>
          <a:off x="5500694" y="3143248"/>
          <a:ext cx="1489744" cy="642942"/>
        </p:xfrm>
        <a:graphic>
          <a:graphicData uri="http://schemas.openxmlformats.org/presentationml/2006/ole">
            <p:oleObj spid="_x0000_s37943" name="Equation" r:id="rId11" imgW="901309" imgH="393529" progId="Equation.3">
              <p:embed/>
            </p:oleObj>
          </a:graphicData>
        </a:graphic>
      </p:graphicFrame>
      <p:sp>
        <p:nvSpPr>
          <p:cNvPr id="37946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7945" name="Object 57"/>
          <p:cNvGraphicFramePr>
            <a:graphicFrameLocks noChangeAspect="1"/>
          </p:cNvGraphicFramePr>
          <p:nvPr/>
        </p:nvGraphicFramePr>
        <p:xfrm>
          <a:off x="571472" y="3929066"/>
          <a:ext cx="2017073" cy="714380"/>
        </p:xfrm>
        <a:graphic>
          <a:graphicData uri="http://schemas.openxmlformats.org/presentationml/2006/ole">
            <p:oleObj spid="_x0000_s37945" name="Equation" r:id="rId12" imgW="1371600" imgH="482600" progId="Equation.3">
              <p:embed/>
            </p:oleObj>
          </a:graphicData>
        </a:graphic>
      </p:graphicFrame>
      <p:sp>
        <p:nvSpPr>
          <p:cNvPr id="37948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7949" name="Object 61"/>
          <p:cNvGraphicFramePr>
            <a:graphicFrameLocks noChangeAspect="1"/>
          </p:cNvGraphicFramePr>
          <p:nvPr/>
        </p:nvGraphicFramePr>
        <p:xfrm>
          <a:off x="1020757" y="4881571"/>
          <a:ext cx="857250" cy="346075"/>
        </p:xfrm>
        <a:graphic>
          <a:graphicData uri="http://schemas.openxmlformats.org/presentationml/2006/ole">
            <p:oleObj spid="_x0000_s37949" name="Equation" r:id="rId13" imgW="545626" imgH="215713" progId="Equation.3">
              <p:embed/>
            </p:oleObj>
          </a:graphicData>
        </a:graphic>
      </p:graphicFrame>
      <p:graphicFrame>
        <p:nvGraphicFramePr>
          <p:cNvPr id="37950" name="Object 62"/>
          <p:cNvGraphicFramePr>
            <a:graphicFrameLocks noChangeAspect="1"/>
          </p:cNvGraphicFramePr>
          <p:nvPr/>
        </p:nvGraphicFramePr>
        <p:xfrm>
          <a:off x="1878007" y="4727584"/>
          <a:ext cx="1843088" cy="657225"/>
        </p:xfrm>
        <a:graphic>
          <a:graphicData uri="http://schemas.openxmlformats.org/presentationml/2006/ole">
            <p:oleObj spid="_x0000_s37950" name="Equation" r:id="rId14" imgW="1091880" imgH="393480" progId="Equation.3">
              <p:embed/>
            </p:oleObj>
          </a:graphicData>
        </a:graphic>
      </p:graphicFrame>
      <p:graphicFrame>
        <p:nvGraphicFramePr>
          <p:cNvPr id="37951" name="Object 63"/>
          <p:cNvGraphicFramePr>
            <a:graphicFrameLocks noChangeAspect="1"/>
          </p:cNvGraphicFramePr>
          <p:nvPr/>
        </p:nvGraphicFramePr>
        <p:xfrm>
          <a:off x="3786182" y="4714884"/>
          <a:ext cx="1285875" cy="682625"/>
        </p:xfrm>
        <a:graphic>
          <a:graphicData uri="http://schemas.openxmlformats.org/presentationml/2006/ole">
            <p:oleObj spid="_x0000_s37951" name="Equation" r:id="rId15" imgW="787400" imgH="419100" progId="Equation.3">
              <p:embed/>
            </p:oleObj>
          </a:graphicData>
        </a:graphic>
      </p:graphicFrame>
      <p:graphicFrame>
        <p:nvGraphicFramePr>
          <p:cNvPr id="37952" name="Object 64"/>
          <p:cNvGraphicFramePr>
            <a:graphicFrameLocks noChangeAspect="1"/>
          </p:cNvGraphicFramePr>
          <p:nvPr/>
        </p:nvGraphicFramePr>
        <p:xfrm>
          <a:off x="5092695" y="4881571"/>
          <a:ext cx="1500187" cy="468313"/>
        </p:xfrm>
        <a:graphic>
          <a:graphicData uri="http://schemas.openxmlformats.org/presentationml/2006/ole">
            <p:oleObj spid="_x0000_s37952" name="Equation" r:id="rId16" imgW="889000" imgH="279400" progId="Equation.3">
              <p:embed/>
            </p:oleObj>
          </a:graphicData>
        </a:graphic>
      </p:graphicFrame>
      <p:graphicFrame>
        <p:nvGraphicFramePr>
          <p:cNvPr id="37953" name="Object 65"/>
          <p:cNvGraphicFramePr>
            <a:graphicFrameLocks noChangeAspect="1"/>
          </p:cNvGraphicFramePr>
          <p:nvPr/>
        </p:nvGraphicFramePr>
        <p:xfrm>
          <a:off x="1008981" y="5629289"/>
          <a:ext cx="785813" cy="317500"/>
        </p:xfrm>
        <a:graphic>
          <a:graphicData uri="http://schemas.openxmlformats.org/presentationml/2006/ole">
            <p:oleObj spid="_x0000_s37953" name="Equation" r:id="rId17" imgW="545626" imgH="215713" progId="Equation.3">
              <p:embed/>
            </p:oleObj>
          </a:graphicData>
        </a:graphic>
      </p:graphicFrame>
      <p:graphicFrame>
        <p:nvGraphicFramePr>
          <p:cNvPr id="37954" name="Object 66"/>
          <p:cNvGraphicFramePr>
            <a:graphicFrameLocks noChangeAspect="1"/>
          </p:cNvGraphicFramePr>
          <p:nvPr/>
        </p:nvGraphicFramePr>
        <p:xfrm>
          <a:off x="1794794" y="5500702"/>
          <a:ext cx="1827212" cy="628650"/>
        </p:xfrm>
        <a:graphic>
          <a:graphicData uri="http://schemas.openxmlformats.org/presentationml/2006/ole">
            <p:oleObj spid="_x0000_s37954" name="Equation" r:id="rId18" imgW="1129810" imgH="393529" progId="Equation.3">
              <p:embed/>
            </p:oleObj>
          </a:graphicData>
        </a:graphic>
      </p:graphicFrame>
      <p:graphicFrame>
        <p:nvGraphicFramePr>
          <p:cNvPr id="37955" name="Object 67"/>
          <p:cNvGraphicFramePr>
            <a:graphicFrameLocks noChangeAspect="1"/>
          </p:cNvGraphicFramePr>
          <p:nvPr/>
        </p:nvGraphicFramePr>
        <p:xfrm>
          <a:off x="3717925" y="5500688"/>
          <a:ext cx="1712913" cy="642937"/>
        </p:xfrm>
        <a:graphic>
          <a:graphicData uri="http://schemas.openxmlformats.org/presentationml/2006/ole">
            <p:oleObj spid="_x0000_s37955" name="Equation" r:id="rId19" imgW="1041120" imgH="393480" progId="Equation.3">
              <p:embed/>
            </p:oleObj>
          </a:graphicData>
        </a:graphic>
      </p:graphicFrame>
      <p:graphicFrame>
        <p:nvGraphicFramePr>
          <p:cNvPr id="37956" name="Object 68"/>
          <p:cNvGraphicFramePr>
            <a:graphicFrameLocks noChangeAspect="1"/>
          </p:cNvGraphicFramePr>
          <p:nvPr/>
        </p:nvGraphicFramePr>
        <p:xfrm>
          <a:off x="5500688" y="5486400"/>
          <a:ext cx="1509712" cy="642938"/>
        </p:xfrm>
        <a:graphic>
          <a:graphicData uri="http://schemas.openxmlformats.org/presentationml/2006/ole">
            <p:oleObj spid="_x0000_s37956" name="Equation" r:id="rId20" imgW="914400" imgH="393480" progId="Equation.3">
              <p:embed/>
            </p:oleObj>
          </a:graphicData>
        </a:graphic>
      </p:graphicFrame>
      <p:sp>
        <p:nvSpPr>
          <p:cNvPr id="37958" name="Rectangle 7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7" name="Chart 56"/>
          <p:cNvGraphicFramePr/>
          <p:nvPr/>
        </p:nvGraphicFramePr>
        <p:xfrm>
          <a:off x="6786578" y="1571612"/>
          <a:ext cx="1928826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58" name="Chart 57"/>
          <p:cNvGraphicFramePr/>
          <p:nvPr/>
        </p:nvGraphicFramePr>
        <p:xfrm>
          <a:off x="6786578" y="3714752"/>
          <a:ext cx="1785940" cy="1685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37959" name="Object 71"/>
          <p:cNvGraphicFramePr>
            <a:graphicFrameLocks noChangeAspect="1"/>
          </p:cNvGraphicFramePr>
          <p:nvPr/>
        </p:nvGraphicFramePr>
        <p:xfrm>
          <a:off x="3000364" y="1785926"/>
          <a:ext cx="977900" cy="346075"/>
        </p:xfrm>
        <a:graphic>
          <a:graphicData uri="http://schemas.openxmlformats.org/presentationml/2006/ole">
            <p:oleObj spid="_x0000_s37959" name="Equation" r:id="rId23" imgW="622080" imgH="215640" progId="Equation.3">
              <p:embed/>
            </p:oleObj>
          </a:graphicData>
        </a:graphic>
      </p:graphicFrame>
      <p:graphicFrame>
        <p:nvGraphicFramePr>
          <p:cNvPr id="37960" name="Object 72"/>
          <p:cNvGraphicFramePr>
            <a:graphicFrameLocks noChangeAspect="1"/>
          </p:cNvGraphicFramePr>
          <p:nvPr/>
        </p:nvGraphicFramePr>
        <p:xfrm>
          <a:off x="4228700" y="1785938"/>
          <a:ext cx="1009028" cy="357178"/>
        </p:xfrm>
        <a:graphic>
          <a:graphicData uri="http://schemas.openxmlformats.org/presentationml/2006/ole">
            <p:oleObj spid="_x0000_s37960" name="Equation" r:id="rId24" imgW="622080" imgH="215640" progId="Equation.3">
              <p:embed/>
            </p:oleObj>
          </a:graphicData>
        </a:graphic>
      </p:graphicFrame>
      <p:graphicFrame>
        <p:nvGraphicFramePr>
          <p:cNvPr id="37961" name="Object 73"/>
          <p:cNvGraphicFramePr>
            <a:graphicFrameLocks noChangeAspect="1"/>
          </p:cNvGraphicFramePr>
          <p:nvPr/>
        </p:nvGraphicFramePr>
        <p:xfrm>
          <a:off x="2986085" y="4143380"/>
          <a:ext cx="977900" cy="346075"/>
        </p:xfrm>
        <a:graphic>
          <a:graphicData uri="http://schemas.openxmlformats.org/presentationml/2006/ole">
            <p:oleObj spid="_x0000_s37961" name="Equation" r:id="rId25" imgW="622080" imgH="215640" progId="Equation.3">
              <p:embed/>
            </p:oleObj>
          </a:graphicData>
        </a:graphic>
      </p:graphicFrame>
      <p:graphicFrame>
        <p:nvGraphicFramePr>
          <p:cNvPr id="37962" name="Object 74"/>
          <p:cNvGraphicFramePr>
            <a:graphicFrameLocks noChangeAspect="1"/>
          </p:cNvGraphicFramePr>
          <p:nvPr/>
        </p:nvGraphicFramePr>
        <p:xfrm>
          <a:off x="4214810" y="4143380"/>
          <a:ext cx="1008063" cy="357187"/>
        </p:xfrm>
        <a:graphic>
          <a:graphicData uri="http://schemas.openxmlformats.org/presentationml/2006/ole">
            <p:oleObj spid="_x0000_s37962" name="Equation" r:id="rId26" imgW="62208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7" grpId="0">
        <p:bldAsOne/>
      </p:bldGraphic>
      <p:bldGraphic spid="5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dirty="0" smtClean="0"/>
              <a:t> </a:t>
            </a:r>
            <a:r>
              <a:rPr lang="en-US" sz="3600" b="1" i="1" dirty="0" smtClean="0"/>
              <a:t>Derivative at a Point</a:t>
            </a:r>
            <a:r>
              <a:rPr lang="id-ID" sz="3600" b="1" i="1" dirty="0" smtClean="0"/>
              <a:t> </a:t>
            </a:r>
            <a:endParaRPr lang="id-ID" sz="3600" b="1" dirty="0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1571604" y="1714488"/>
          <a:ext cx="2960687" cy="500063"/>
        </p:xfrm>
        <a:graphic>
          <a:graphicData uri="http://schemas.openxmlformats.org/presentationml/2006/ole">
            <p:oleObj spid="_x0000_s38918" name="Equation" r:id="rId3" imgW="1295280" imgH="215640" progId="Equation.3">
              <p:embed/>
            </p:oleObj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5643570" y="1714488"/>
          <a:ext cx="1538287" cy="500063"/>
        </p:xfrm>
        <a:graphic>
          <a:graphicData uri="http://schemas.openxmlformats.org/presentationml/2006/ole">
            <p:oleObj spid="_x0000_s38920" name="Equation" r:id="rId4" imgW="672840" imgH="215640" progId="Equation.3">
              <p:embed/>
            </p:oleObj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643438" y="1928802"/>
            <a:ext cx="92869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86314" y="1500174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dirty="0" smtClean="0"/>
              <a:t>Iff</a:t>
            </a:r>
            <a:endParaRPr lang="id-ID" sz="2400" dirty="0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500034" y="2571744"/>
          <a:ext cx="1016007" cy="428628"/>
        </p:xfrm>
        <a:graphic>
          <a:graphicData uri="http://schemas.openxmlformats.org/presentationml/2006/ole">
            <p:oleObj spid="_x0000_s38921" name="Equation" r:id="rId5" imgW="609336" imgH="253890" progId="Equation.3">
              <p:embed/>
            </p:oleObj>
          </a:graphicData>
        </a:graphic>
      </p:graphicFrame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1857356" y="2571744"/>
          <a:ext cx="2754313" cy="357188"/>
        </p:xfrm>
        <a:graphic>
          <a:graphicData uri="http://schemas.openxmlformats.org/presentationml/2006/ole">
            <p:oleObj spid="_x0000_s38923" name="Equation" r:id="rId6" imgW="1688760" imgH="215640" progId="Equation.3">
              <p:embed/>
            </p:oleObj>
          </a:graphicData>
        </a:graphic>
      </p:graphicFrame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714876" y="271462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38927" name="Object 15"/>
          <p:cNvGraphicFramePr>
            <a:graphicFrameLocks noChangeAspect="1"/>
          </p:cNvGraphicFramePr>
          <p:nvPr/>
        </p:nvGraphicFramePr>
        <p:xfrm>
          <a:off x="5500694" y="2571744"/>
          <a:ext cx="579437" cy="357187"/>
        </p:xfrm>
        <a:graphic>
          <a:graphicData uri="http://schemas.openxmlformats.org/presentationml/2006/ole">
            <p:oleObj spid="_x0000_s38927" name="Equation" r:id="rId7" imgW="355320" imgH="215640" progId="Equation.3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286512" y="2500306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Not exist</a:t>
            </a:r>
            <a:endParaRPr lang="id-ID" sz="2400" dirty="0"/>
          </a:p>
        </p:txBody>
      </p:sp>
      <p:pic>
        <p:nvPicPr>
          <p:cNvPr id="38928" name="Picture 1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0034" y="3214686"/>
            <a:ext cx="811402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29" name="Picture 1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1472" y="4143380"/>
            <a:ext cx="508687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8930" name="Object 18"/>
          <p:cNvGraphicFramePr>
            <a:graphicFrameLocks noChangeAspect="1"/>
          </p:cNvGraphicFramePr>
          <p:nvPr/>
        </p:nvGraphicFramePr>
        <p:xfrm>
          <a:off x="571472" y="4714884"/>
          <a:ext cx="1016000" cy="428625"/>
        </p:xfrm>
        <a:graphic>
          <a:graphicData uri="http://schemas.openxmlformats.org/presentationml/2006/ole">
            <p:oleObj spid="_x0000_s38930" name="Equation" r:id="rId10" imgW="609336" imgH="25389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643042" y="4714884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Is continuous at x = 0 but </a:t>
            </a:r>
            <a:endParaRPr lang="id-ID" sz="2400" dirty="0"/>
          </a:p>
        </p:txBody>
      </p:sp>
      <p:graphicFrame>
        <p:nvGraphicFramePr>
          <p:cNvPr id="22" name="Object 15"/>
          <p:cNvGraphicFramePr>
            <a:graphicFrameLocks noChangeAspect="1"/>
          </p:cNvGraphicFramePr>
          <p:nvPr/>
        </p:nvGraphicFramePr>
        <p:xfrm>
          <a:off x="4929190" y="4786322"/>
          <a:ext cx="579437" cy="357187"/>
        </p:xfrm>
        <a:graphic>
          <a:graphicData uri="http://schemas.openxmlformats.org/presentationml/2006/ole">
            <p:oleObj spid="_x0000_s38931" name="Equation" r:id="rId11" imgW="355320" imgH="215640" progId="Equation.3">
              <p:embed/>
            </p:oleObj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643570" y="4714884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is not exist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The meaning of Differentiation</a:t>
            </a:r>
            <a:endParaRPr lang="id-ID" sz="3600" b="1" dirty="0"/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4883549" cy="4767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572132" y="1857364"/>
            <a:ext cx="23574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/>
              <a:t>Differentiation of f(x) at x = a is a tangen line slope of f(x) at x = a</a:t>
            </a:r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Example 2</a:t>
            </a:r>
            <a:endParaRPr lang="id-ID" sz="3600" b="1" dirty="0"/>
          </a:p>
        </p:txBody>
      </p:sp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357430"/>
            <a:ext cx="400052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00034" y="1571612"/>
            <a:ext cx="814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/>
              <a:t>F</a:t>
            </a:r>
            <a:r>
              <a:rPr lang="en-US" sz="2400" dirty="0" err="1" smtClean="0"/>
              <a:t>ind</a:t>
            </a:r>
            <a:r>
              <a:rPr lang="en-US" sz="2400" dirty="0" smtClean="0"/>
              <a:t> an equation</a:t>
            </a:r>
            <a:r>
              <a:rPr lang="id-ID" sz="2400" dirty="0" smtClean="0"/>
              <a:t> </a:t>
            </a:r>
            <a:r>
              <a:rPr lang="en-US" sz="2400" dirty="0" smtClean="0"/>
              <a:t>of the tangent line at the indicated point on the graph of the function.</a:t>
            </a:r>
            <a:endParaRPr lang="id-ID" sz="2400" dirty="0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3143248"/>
            <a:ext cx="4357718" cy="670418"/>
          </a:xfrm>
          <a:prstGeom prst="rect">
            <a:avLst/>
          </a:prstGeom>
          <a:noFill/>
        </p:spPr>
      </p:pic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4000503"/>
            <a:ext cx="4071966" cy="581709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571472" y="4714884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/>
              <a:t>T</a:t>
            </a:r>
            <a:r>
              <a:rPr lang="en-US" sz="2400" dirty="0" smtClean="0"/>
              <a:t>he tangent line at the indicated point of the function</a:t>
            </a:r>
            <a:r>
              <a:rPr lang="id-ID" sz="2400" dirty="0" smtClean="0"/>
              <a:t> is</a:t>
            </a:r>
            <a:endParaRPr lang="id-ID" sz="2400" dirty="0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63497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5286388"/>
            <a:ext cx="1714512" cy="372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Exercise 1</a:t>
            </a:r>
            <a:endParaRPr lang="id-ID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500034" y="1571612"/>
            <a:ext cx="8215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/>
              <a:t>D</a:t>
            </a:r>
            <a:r>
              <a:rPr lang="en-US" sz="2400" dirty="0" err="1" smtClean="0"/>
              <a:t>ifferentiate</a:t>
            </a:r>
            <a:r>
              <a:rPr lang="en-US" sz="2400" dirty="0" smtClean="0"/>
              <a:t> the functions and find the slope of</a:t>
            </a:r>
            <a:r>
              <a:rPr lang="id-ID" sz="2400" dirty="0" smtClean="0"/>
              <a:t> </a:t>
            </a:r>
            <a:r>
              <a:rPr lang="en-US" sz="2400" dirty="0" smtClean="0"/>
              <a:t>the tangent line at the given value of the independent variable.</a:t>
            </a:r>
            <a:endParaRPr lang="id-ID" sz="2400" dirty="0"/>
          </a:p>
        </p:txBody>
      </p:sp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909" y="2405718"/>
            <a:ext cx="6572296" cy="9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71472" y="3429000"/>
            <a:ext cx="7929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Match the functions graphed in Exercises </a:t>
            </a:r>
            <a:r>
              <a:rPr lang="id-ID" sz="2400" dirty="0" smtClean="0"/>
              <a:t>5</a:t>
            </a:r>
            <a:r>
              <a:rPr lang="en-US" sz="2400" dirty="0" smtClean="0"/>
              <a:t>–</a:t>
            </a:r>
            <a:r>
              <a:rPr lang="id-ID" sz="2400" dirty="0" smtClean="0"/>
              <a:t>8</a:t>
            </a:r>
            <a:r>
              <a:rPr lang="en-US" sz="2400" dirty="0" smtClean="0"/>
              <a:t> with the derivatives</a:t>
            </a:r>
            <a:r>
              <a:rPr lang="id-ID" sz="2400" dirty="0" smtClean="0"/>
              <a:t> </a:t>
            </a:r>
            <a:r>
              <a:rPr lang="en-US" sz="2400" dirty="0" smtClean="0"/>
              <a:t>graphed in the accompanying figures (a)–(d).</a:t>
            </a:r>
            <a:endParaRPr lang="id-ID" sz="2400" dirty="0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214818"/>
            <a:ext cx="4429128" cy="120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3" y="4286257"/>
            <a:ext cx="153032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29454" y="4429132"/>
            <a:ext cx="1776353" cy="1652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4" y="5429264"/>
            <a:ext cx="1637817" cy="1081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8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28926" y="5429264"/>
            <a:ext cx="1857388" cy="103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201</Words>
  <Application>Microsoft Office PowerPoint</Application>
  <PresentationFormat>On-screen Show (4:3)</PresentationFormat>
  <Paragraphs>42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Slide 1</vt:lpstr>
      <vt:lpstr>Agenda</vt:lpstr>
      <vt:lpstr>Basic Principle</vt:lpstr>
      <vt:lpstr>One-Sided Derivatives</vt:lpstr>
      <vt:lpstr>Example 1</vt:lpstr>
      <vt:lpstr> Derivative at a Point </vt:lpstr>
      <vt:lpstr>The meaning of Differentiation</vt:lpstr>
      <vt:lpstr>Example 2</vt:lpstr>
      <vt:lpstr>Exercise 1</vt:lpstr>
      <vt:lpstr>Differentiation of Basic Functions</vt:lpstr>
      <vt:lpstr>Differentiation Rules</vt:lpstr>
      <vt:lpstr>Example 3</vt:lpstr>
      <vt:lpstr>Exercise 2</vt:lpstr>
      <vt:lpstr>Slide 14</vt:lpstr>
      <vt:lpstr>The Chain Rule</vt:lpstr>
      <vt:lpstr>Example 4</vt:lpstr>
      <vt:lpstr>Parametric Curve</vt:lpstr>
      <vt:lpstr>Example 5</vt:lpstr>
      <vt:lpstr>Exercise 3</vt:lpstr>
      <vt:lpstr>Implicit Differentiation</vt:lpstr>
      <vt:lpstr>Example 6</vt:lpstr>
      <vt:lpstr>Derivatives of Higher Order</vt:lpstr>
      <vt:lpstr>Exercise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MIC-05</cp:lastModifiedBy>
  <cp:revision>196</cp:revision>
  <dcterms:created xsi:type="dcterms:W3CDTF">2013-05-27T02:50:26Z</dcterms:created>
  <dcterms:modified xsi:type="dcterms:W3CDTF">2014-01-22T00:56:49Z</dcterms:modified>
</cp:coreProperties>
</file>